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9" r:id="rId2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BE9FF"/>
    <a:srgbClr val="F3FCFF"/>
    <a:srgbClr val="DDF6FF"/>
    <a:srgbClr val="D1F3FF"/>
    <a:srgbClr val="89E0FF"/>
    <a:srgbClr val="E7F9FF"/>
    <a:srgbClr val="00A1DA"/>
    <a:srgbClr val="CCFFFF"/>
    <a:srgbClr val="FF9933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1D6872D-2F22-4A73-9674-0C2ACD82E625}" v="5" dt="2023-12-26T14:07:31.900"/>
    <p1510:client id="{F02DF10D-6C5D-4D02-92F6-144F00D52D61}" v="144" dt="2023-12-26T13:59:22.18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756" autoAdjust="0"/>
  </p:normalViewPr>
  <p:slideViewPr>
    <p:cSldViewPr>
      <p:cViewPr varScale="1">
        <p:scale>
          <a:sx n="97" d="100"/>
          <a:sy n="97" d="100"/>
        </p:scale>
        <p:origin x="192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Yu Sasaki" userId="c5bebef60e306cf1" providerId="LiveId" clId="{11D6872D-2F22-4A73-9674-0C2ACD82E625}"/>
    <pc:docChg chg="custSel addSld delSld modSld">
      <pc:chgData name="Yu Sasaki" userId="c5bebef60e306cf1" providerId="LiveId" clId="{11D6872D-2F22-4A73-9674-0C2ACD82E625}" dt="2023-12-26T14:08:06.466" v="16" actId="47"/>
      <pc:docMkLst>
        <pc:docMk/>
      </pc:docMkLst>
      <pc:sldChg chg="del">
        <pc:chgData name="Yu Sasaki" userId="c5bebef60e306cf1" providerId="LiveId" clId="{11D6872D-2F22-4A73-9674-0C2ACD82E625}" dt="2023-12-26T14:06:43.659" v="0" actId="47"/>
        <pc:sldMkLst>
          <pc:docMk/>
          <pc:sldMk cId="0" sldId="257"/>
        </pc:sldMkLst>
      </pc:sldChg>
      <pc:sldChg chg="del">
        <pc:chgData name="Yu Sasaki" userId="c5bebef60e306cf1" providerId="LiveId" clId="{11D6872D-2F22-4A73-9674-0C2ACD82E625}" dt="2023-12-26T14:06:44.741" v="1" actId="47"/>
        <pc:sldMkLst>
          <pc:docMk/>
          <pc:sldMk cId="617884035" sldId="258"/>
        </pc:sldMkLst>
      </pc:sldChg>
      <pc:sldChg chg="addSp delSp modSp mod modAnim">
        <pc:chgData name="Yu Sasaki" userId="c5bebef60e306cf1" providerId="LiveId" clId="{11D6872D-2F22-4A73-9674-0C2ACD82E625}" dt="2023-12-26T14:07:40.392" v="15" actId="1036"/>
        <pc:sldMkLst>
          <pc:docMk/>
          <pc:sldMk cId="4285910145" sldId="259"/>
        </pc:sldMkLst>
        <pc:spChg chg="add mod">
          <ac:chgData name="Yu Sasaki" userId="c5bebef60e306cf1" providerId="LiveId" clId="{11D6872D-2F22-4A73-9674-0C2ACD82E625}" dt="2023-12-26T14:07:06.899" v="5"/>
          <ac:spMkLst>
            <pc:docMk/>
            <pc:sldMk cId="4285910145" sldId="259"/>
            <ac:spMk id="4" creationId="{1F5DC6F1-CA58-1665-2D0D-8C1662D6AD54}"/>
          </ac:spMkLst>
        </pc:spChg>
        <pc:spChg chg="del">
          <ac:chgData name="Yu Sasaki" userId="c5bebef60e306cf1" providerId="LiveId" clId="{11D6872D-2F22-4A73-9674-0C2ACD82E625}" dt="2023-12-26T14:06:57.385" v="3" actId="478"/>
          <ac:spMkLst>
            <pc:docMk/>
            <pc:sldMk cId="4285910145" sldId="259"/>
            <ac:spMk id="6" creationId="{51D6228D-30C9-490D-4C76-1D4B6157EC9F}"/>
          </ac:spMkLst>
        </pc:spChg>
        <pc:spChg chg="del">
          <ac:chgData name="Yu Sasaki" userId="c5bebef60e306cf1" providerId="LiveId" clId="{11D6872D-2F22-4A73-9674-0C2ACD82E625}" dt="2023-12-26T14:06:57.385" v="3" actId="478"/>
          <ac:spMkLst>
            <pc:docMk/>
            <pc:sldMk cId="4285910145" sldId="259"/>
            <ac:spMk id="7" creationId="{CBFA144F-28B7-4493-0DD5-8A57F6F5BCAA}"/>
          </ac:spMkLst>
        </pc:spChg>
        <pc:spChg chg="del">
          <ac:chgData name="Yu Sasaki" userId="c5bebef60e306cf1" providerId="LiveId" clId="{11D6872D-2F22-4A73-9674-0C2ACD82E625}" dt="2023-12-26T14:06:57.385" v="3" actId="478"/>
          <ac:spMkLst>
            <pc:docMk/>
            <pc:sldMk cId="4285910145" sldId="259"/>
            <ac:spMk id="9" creationId="{F9B88D5A-0036-3855-4D88-C5778C617D27}"/>
          </ac:spMkLst>
        </pc:spChg>
        <pc:spChg chg="del">
          <ac:chgData name="Yu Sasaki" userId="c5bebef60e306cf1" providerId="LiveId" clId="{11D6872D-2F22-4A73-9674-0C2ACD82E625}" dt="2023-12-26T14:06:57.385" v="3" actId="478"/>
          <ac:spMkLst>
            <pc:docMk/>
            <pc:sldMk cId="4285910145" sldId="259"/>
            <ac:spMk id="10" creationId="{7C9CE06C-FB1F-0A02-790E-09A49F72AC36}"/>
          </ac:spMkLst>
        </pc:spChg>
        <pc:spChg chg="del">
          <ac:chgData name="Yu Sasaki" userId="c5bebef60e306cf1" providerId="LiveId" clId="{11D6872D-2F22-4A73-9674-0C2ACD82E625}" dt="2023-12-26T14:06:57.385" v="3" actId="478"/>
          <ac:spMkLst>
            <pc:docMk/>
            <pc:sldMk cId="4285910145" sldId="259"/>
            <ac:spMk id="19" creationId="{9602CB00-07FC-24C0-2945-2DF3946C4AE8}"/>
          </ac:spMkLst>
        </pc:spChg>
        <pc:spChg chg="del">
          <ac:chgData name="Yu Sasaki" userId="c5bebef60e306cf1" providerId="LiveId" clId="{11D6872D-2F22-4A73-9674-0C2ACD82E625}" dt="2023-12-26T14:06:57.385" v="3" actId="478"/>
          <ac:spMkLst>
            <pc:docMk/>
            <pc:sldMk cId="4285910145" sldId="259"/>
            <ac:spMk id="35" creationId="{C7B2AE65-AFDF-1BAA-3D11-385178CAE99E}"/>
          </ac:spMkLst>
        </pc:spChg>
        <pc:spChg chg="del">
          <ac:chgData name="Yu Sasaki" userId="c5bebef60e306cf1" providerId="LiveId" clId="{11D6872D-2F22-4A73-9674-0C2ACD82E625}" dt="2023-12-26T14:06:57.385" v="3" actId="478"/>
          <ac:spMkLst>
            <pc:docMk/>
            <pc:sldMk cId="4285910145" sldId="259"/>
            <ac:spMk id="39" creationId="{E922C15F-AE97-C40B-3161-52D443F97CD8}"/>
          </ac:spMkLst>
        </pc:spChg>
        <pc:spChg chg="del">
          <ac:chgData name="Yu Sasaki" userId="c5bebef60e306cf1" providerId="LiveId" clId="{11D6872D-2F22-4A73-9674-0C2ACD82E625}" dt="2023-12-26T14:07:00.146" v="4" actId="478"/>
          <ac:spMkLst>
            <pc:docMk/>
            <pc:sldMk cId="4285910145" sldId="259"/>
            <ac:spMk id="40" creationId="{FDBA31EA-6D23-9372-BE38-3C379E750871}"/>
          </ac:spMkLst>
        </pc:spChg>
        <pc:spChg chg="del">
          <ac:chgData name="Yu Sasaki" userId="c5bebef60e306cf1" providerId="LiveId" clId="{11D6872D-2F22-4A73-9674-0C2ACD82E625}" dt="2023-12-26T14:06:57.385" v="3" actId="478"/>
          <ac:spMkLst>
            <pc:docMk/>
            <pc:sldMk cId="4285910145" sldId="259"/>
            <ac:spMk id="48" creationId="{9B60B388-A26E-E8D5-4327-F6229D50D2E8}"/>
          </ac:spMkLst>
        </pc:spChg>
        <pc:spChg chg="del">
          <ac:chgData name="Yu Sasaki" userId="c5bebef60e306cf1" providerId="LiveId" clId="{11D6872D-2F22-4A73-9674-0C2ACD82E625}" dt="2023-12-26T14:06:57.385" v="3" actId="478"/>
          <ac:spMkLst>
            <pc:docMk/>
            <pc:sldMk cId="4285910145" sldId="259"/>
            <ac:spMk id="49" creationId="{CF3A4445-A164-A423-D9A5-B980C79A6B35}"/>
          </ac:spMkLst>
        </pc:spChg>
        <pc:spChg chg="del">
          <ac:chgData name="Yu Sasaki" userId="c5bebef60e306cf1" providerId="LiveId" clId="{11D6872D-2F22-4A73-9674-0C2ACD82E625}" dt="2023-12-26T14:06:57.385" v="3" actId="478"/>
          <ac:spMkLst>
            <pc:docMk/>
            <pc:sldMk cId="4285910145" sldId="259"/>
            <ac:spMk id="50" creationId="{834F64C4-3CC4-165E-DA0B-00969A95CF79}"/>
          </ac:spMkLst>
        </pc:spChg>
        <pc:spChg chg="del">
          <ac:chgData name="Yu Sasaki" userId="c5bebef60e306cf1" providerId="LiveId" clId="{11D6872D-2F22-4A73-9674-0C2ACD82E625}" dt="2023-12-26T14:06:57.385" v="3" actId="478"/>
          <ac:spMkLst>
            <pc:docMk/>
            <pc:sldMk cId="4285910145" sldId="259"/>
            <ac:spMk id="51" creationId="{CADED33F-611E-E9C5-CFC8-F52BF71FEA1C}"/>
          </ac:spMkLst>
        </pc:spChg>
        <pc:spChg chg="del">
          <ac:chgData name="Yu Sasaki" userId="c5bebef60e306cf1" providerId="LiveId" clId="{11D6872D-2F22-4A73-9674-0C2ACD82E625}" dt="2023-12-26T14:06:57.385" v="3" actId="478"/>
          <ac:spMkLst>
            <pc:docMk/>
            <pc:sldMk cId="4285910145" sldId="259"/>
            <ac:spMk id="58" creationId="{1F309C10-5EE2-DA25-565E-C788DA31AE60}"/>
          </ac:spMkLst>
        </pc:spChg>
        <pc:spChg chg="del">
          <ac:chgData name="Yu Sasaki" userId="c5bebef60e306cf1" providerId="LiveId" clId="{11D6872D-2F22-4A73-9674-0C2ACD82E625}" dt="2023-12-26T14:06:57.385" v="3" actId="478"/>
          <ac:spMkLst>
            <pc:docMk/>
            <pc:sldMk cId="4285910145" sldId="259"/>
            <ac:spMk id="63" creationId="{78954670-FE1B-F682-C271-78F7766CE8B7}"/>
          </ac:spMkLst>
        </pc:spChg>
        <pc:spChg chg="del">
          <ac:chgData name="Yu Sasaki" userId="c5bebef60e306cf1" providerId="LiveId" clId="{11D6872D-2F22-4A73-9674-0C2ACD82E625}" dt="2023-12-26T14:06:57.385" v="3" actId="478"/>
          <ac:spMkLst>
            <pc:docMk/>
            <pc:sldMk cId="4285910145" sldId="259"/>
            <ac:spMk id="2048" creationId="{E806A31E-5071-968C-4636-041FF396BD40}"/>
          </ac:spMkLst>
        </pc:spChg>
        <pc:spChg chg="del">
          <ac:chgData name="Yu Sasaki" userId="c5bebef60e306cf1" providerId="LiveId" clId="{11D6872D-2F22-4A73-9674-0C2ACD82E625}" dt="2023-12-26T14:06:57.385" v="3" actId="478"/>
          <ac:spMkLst>
            <pc:docMk/>
            <pc:sldMk cId="4285910145" sldId="259"/>
            <ac:spMk id="2059" creationId="{612D0D54-9C1F-F538-14BA-B2F2B73DF28D}"/>
          </ac:spMkLst>
        </pc:spChg>
        <pc:grpChg chg="del">
          <ac:chgData name="Yu Sasaki" userId="c5bebef60e306cf1" providerId="LiveId" clId="{11D6872D-2F22-4A73-9674-0C2ACD82E625}" dt="2023-12-26T14:06:57.385" v="3" actId="478"/>
          <ac:grpSpMkLst>
            <pc:docMk/>
            <pc:sldMk cId="4285910145" sldId="259"/>
            <ac:grpSpMk id="2058" creationId="{2A11D6AA-384A-9FF0-6A6C-1E26885D7EF1}"/>
          </ac:grpSpMkLst>
        </pc:grpChg>
        <pc:grpChg chg="del">
          <ac:chgData name="Yu Sasaki" userId="c5bebef60e306cf1" providerId="LiveId" clId="{11D6872D-2F22-4A73-9674-0C2ACD82E625}" dt="2023-12-26T14:06:57.385" v="3" actId="478"/>
          <ac:grpSpMkLst>
            <pc:docMk/>
            <pc:sldMk cId="4285910145" sldId="259"/>
            <ac:grpSpMk id="2060" creationId="{9533D8C3-7F66-4A3A-1B99-E56FD68EB5BA}"/>
          </ac:grpSpMkLst>
        </pc:grpChg>
        <pc:picChg chg="del">
          <ac:chgData name="Yu Sasaki" userId="c5bebef60e306cf1" providerId="LiveId" clId="{11D6872D-2F22-4A73-9674-0C2ACD82E625}" dt="2023-12-26T14:06:57.385" v="3" actId="478"/>
          <ac:picMkLst>
            <pc:docMk/>
            <pc:sldMk cId="4285910145" sldId="259"/>
            <ac:picMk id="2" creationId="{990AE456-D051-291B-B7C7-B44C01B2079E}"/>
          </ac:picMkLst>
        </pc:picChg>
        <pc:picChg chg="del">
          <ac:chgData name="Yu Sasaki" userId="c5bebef60e306cf1" providerId="LiveId" clId="{11D6872D-2F22-4A73-9674-0C2ACD82E625}" dt="2023-12-26T14:06:57.385" v="3" actId="478"/>
          <ac:picMkLst>
            <pc:docMk/>
            <pc:sldMk cId="4285910145" sldId="259"/>
            <ac:picMk id="5" creationId="{CA861BB3-03C8-05E8-282C-AA687EE1AA4D}"/>
          </ac:picMkLst>
        </pc:picChg>
        <pc:picChg chg="add del mod">
          <ac:chgData name="Yu Sasaki" userId="c5bebef60e306cf1" providerId="LiveId" clId="{11D6872D-2F22-4A73-9674-0C2ACD82E625}" dt="2023-12-26T14:07:22.356" v="8" actId="478"/>
          <ac:picMkLst>
            <pc:docMk/>
            <pc:sldMk cId="4285910145" sldId="259"/>
            <ac:picMk id="8" creationId="{4DAE021E-FDB2-8984-419A-B7D75A625D3E}"/>
          </ac:picMkLst>
        </pc:picChg>
        <pc:picChg chg="add mod">
          <ac:chgData name="Yu Sasaki" userId="c5bebef60e306cf1" providerId="LiveId" clId="{11D6872D-2F22-4A73-9674-0C2ACD82E625}" dt="2023-12-26T14:07:40.392" v="15" actId="1036"/>
          <ac:picMkLst>
            <pc:docMk/>
            <pc:sldMk cId="4285910145" sldId="259"/>
            <ac:picMk id="11" creationId="{AC8C0BE3-EBD4-E137-8CF9-0F2C944F8C52}"/>
          </ac:picMkLst>
        </pc:picChg>
        <pc:picChg chg="del">
          <ac:chgData name="Yu Sasaki" userId="c5bebef60e306cf1" providerId="LiveId" clId="{11D6872D-2F22-4A73-9674-0C2ACD82E625}" dt="2023-12-26T14:06:57.385" v="3" actId="478"/>
          <ac:picMkLst>
            <pc:docMk/>
            <pc:sldMk cId="4285910145" sldId="259"/>
            <ac:picMk id="37" creationId="{A546EDAC-1CA3-BDA5-4755-49BF7EDF764A}"/>
          </ac:picMkLst>
        </pc:picChg>
        <pc:picChg chg="del">
          <ac:chgData name="Yu Sasaki" userId="c5bebef60e306cf1" providerId="LiveId" clId="{11D6872D-2F22-4A73-9674-0C2ACD82E625}" dt="2023-12-26T14:06:57.385" v="3" actId="478"/>
          <ac:picMkLst>
            <pc:docMk/>
            <pc:sldMk cId="4285910145" sldId="259"/>
            <ac:picMk id="38" creationId="{E8AFA912-9C9A-1925-9BEE-545CEF7D9C7F}"/>
          </ac:picMkLst>
        </pc:picChg>
        <pc:picChg chg="del">
          <ac:chgData name="Yu Sasaki" userId="c5bebef60e306cf1" providerId="LiveId" clId="{11D6872D-2F22-4A73-9674-0C2ACD82E625}" dt="2023-12-26T14:06:57.385" v="3" actId="478"/>
          <ac:picMkLst>
            <pc:docMk/>
            <pc:sldMk cId="4285910145" sldId="259"/>
            <ac:picMk id="43" creationId="{E013F610-4885-709E-4901-AAC81E86BAEA}"/>
          </ac:picMkLst>
        </pc:picChg>
        <pc:picChg chg="del">
          <ac:chgData name="Yu Sasaki" userId="c5bebef60e306cf1" providerId="LiveId" clId="{11D6872D-2F22-4A73-9674-0C2ACD82E625}" dt="2023-12-26T14:06:57.385" v="3" actId="478"/>
          <ac:picMkLst>
            <pc:docMk/>
            <pc:sldMk cId="4285910145" sldId="259"/>
            <ac:picMk id="44" creationId="{8BBD0827-8829-FD24-E87D-E9F60817658D}"/>
          </ac:picMkLst>
        </pc:picChg>
        <pc:picChg chg="del">
          <ac:chgData name="Yu Sasaki" userId="c5bebef60e306cf1" providerId="LiveId" clId="{11D6872D-2F22-4A73-9674-0C2ACD82E625}" dt="2023-12-26T14:06:57.385" v="3" actId="478"/>
          <ac:picMkLst>
            <pc:docMk/>
            <pc:sldMk cId="4285910145" sldId="259"/>
            <ac:picMk id="45" creationId="{E0B6D0BE-2D93-4E5B-8843-B60380E843BA}"/>
          </ac:picMkLst>
        </pc:picChg>
        <pc:picChg chg="del">
          <ac:chgData name="Yu Sasaki" userId="c5bebef60e306cf1" providerId="LiveId" clId="{11D6872D-2F22-4A73-9674-0C2ACD82E625}" dt="2023-12-26T14:06:57.385" v="3" actId="478"/>
          <ac:picMkLst>
            <pc:docMk/>
            <pc:sldMk cId="4285910145" sldId="259"/>
            <ac:picMk id="46" creationId="{AF14324C-E82D-411E-439F-921228DB939E}"/>
          </ac:picMkLst>
        </pc:picChg>
        <pc:picChg chg="del">
          <ac:chgData name="Yu Sasaki" userId="c5bebef60e306cf1" providerId="LiveId" clId="{11D6872D-2F22-4A73-9674-0C2ACD82E625}" dt="2023-12-26T14:06:57.385" v="3" actId="478"/>
          <ac:picMkLst>
            <pc:docMk/>
            <pc:sldMk cId="4285910145" sldId="259"/>
            <ac:picMk id="47" creationId="{88C3150D-CF3F-DEF2-9F09-2145DEAB3338}"/>
          </ac:picMkLst>
        </pc:picChg>
        <pc:picChg chg="del">
          <ac:chgData name="Yu Sasaki" userId="c5bebef60e306cf1" providerId="LiveId" clId="{11D6872D-2F22-4A73-9674-0C2ACD82E625}" dt="2023-12-26T14:06:57.385" v="3" actId="478"/>
          <ac:picMkLst>
            <pc:docMk/>
            <pc:sldMk cId="4285910145" sldId="259"/>
            <ac:picMk id="53" creationId="{41710130-E50F-887E-1C3A-6225007AF2FC}"/>
          </ac:picMkLst>
        </pc:picChg>
        <pc:picChg chg="del">
          <ac:chgData name="Yu Sasaki" userId="c5bebef60e306cf1" providerId="LiveId" clId="{11D6872D-2F22-4A73-9674-0C2ACD82E625}" dt="2023-12-26T14:06:57.385" v="3" actId="478"/>
          <ac:picMkLst>
            <pc:docMk/>
            <pc:sldMk cId="4285910145" sldId="259"/>
            <ac:picMk id="59" creationId="{B6C000D9-CA4C-7464-E009-7EEA873D40F4}"/>
          </ac:picMkLst>
        </pc:picChg>
        <pc:picChg chg="del">
          <ac:chgData name="Yu Sasaki" userId="c5bebef60e306cf1" providerId="LiveId" clId="{11D6872D-2F22-4A73-9674-0C2ACD82E625}" dt="2023-12-26T14:06:57.385" v="3" actId="478"/>
          <ac:picMkLst>
            <pc:docMk/>
            <pc:sldMk cId="4285910145" sldId="259"/>
            <ac:picMk id="60" creationId="{64E657C1-98BE-C78F-ED94-090E9F00B9DE}"/>
          </ac:picMkLst>
        </pc:picChg>
        <pc:picChg chg="del">
          <ac:chgData name="Yu Sasaki" userId="c5bebef60e306cf1" providerId="LiveId" clId="{11D6872D-2F22-4A73-9674-0C2ACD82E625}" dt="2023-12-26T14:06:57.385" v="3" actId="478"/>
          <ac:picMkLst>
            <pc:docMk/>
            <pc:sldMk cId="4285910145" sldId="259"/>
            <ac:picMk id="2057" creationId="{DE38311D-B175-3231-986E-280A12DE48B6}"/>
          </ac:picMkLst>
        </pc:picChg>
      </pc:sldChg>
      <pc:sldChg chg="delSp add del mod">
        <pc:chgData name="Yu Sasaki" userId="c5bebef60e306cf1" providerId="LiveId" clId="{11D6872D-2F22-4A73-9674-0C2ACD82E625}" dt="2023-12-26T14:08:06.466" v="16" actId="47"/>
        <pc:sldMkLst>
          <pc:docMk/>
          <pc:sldMk cId="364728081" sldId="260"/>
        </pc:sldMkLst>
        <pc:spChg chg="del">
          <ac:chgData name="Yu Sasaki" userId="c5bebef60e306cf1" providerId="LiveId" clId="{11D6872D-2F22-4A73-9674-0C2ACD82E625}" dt="2023-12-26T14:07:25.605" v="9" actId="478"/>
          <ac:spMkLst>
            <pc:docMk/>
            <pc:sldMk cId="364728081" sldId="260"/>
            <ac:spMk id="10" creationId="{7C9CE06C-FB1F-0A02-790E-09A49F72AC36}"/>
          </ac:spMkLst>
        </pc:spChg>
      </pc:sldChg>
    </pc:docChg>
  </pc:docChgLst>
  <pc:docChgLst>
    <pc:chgData name="Yu Sasaki" userId="c5bebef60e306cf1" providerId="LiveId" clId="{F02DF10D-6C5D-4D02-92F6-144F00D52D61}"/>
    <pc:docChg chg="undo redo custSel addSld modSld">
      <pc:chgData name="Yu Sasaki" userId="c5bebef60e306cf1" providerId="LiveId" clId="{F02DF10D-6C5D-4D02-92F6-144F00D52D61}" dt="2023-12-26T14:00:59.711" v="7175" actId="478"/>
      <pc:docMkLst>
        <pc:docMk/>
      </pc:docMkLst>
      <pc:sldChg chg="addSp delSp modSp mod modAnim">
        <pc:chgData name="Yu Sasaki" userId="c5bebef60e306cf1" providerId="LiveId" clId="{F02DF10D-6C5D-4D02-92F6-144F00D52D61}" dt="2023-12-26T14:00:59.711" v="7175" actId="478"/>
        <pc:sldMkLst>
          <pc:docMk/>
          <pc:sldMk cId="0" sldId="257"/>
        </pc:sldMkLst>
        <pc:spChg chg="mod ord topLvl">
          <ac:chgData name="Yu Sasaki" userId="c5bebef60e306cf1" providerId="LiveId" clId="{F02DF10D-6C5D-4D02-92F6-144F00D52D61}" dt="2023-12-26T13:55:31.512" v="6740" actId="1037"/>
          <ac:spMkLst>
            <pc:docMk/>
            <pc:sldMk cId="0" sldId="257"/>
            <ac:spMk id="6" creationId="{51D6228D-30C9-490D-4C76-1D4B6157EC9F}"/>
          </ac:spMkLst>
        </pc:spChg>
        <pc:spChg chg="del">
          <ac:chgData name="Yu Sasaki" userId="c5bebef60e306cf1" providerId="LiveId" clId="{F02DF10D-6C5D-4D02-92F6-144F00D52D61}" dt="2023-12-22T06:28:17.929" v="171" actId="478"/>
          <ac:spMkLst>
            <pc:docMk/>
            <pc:sldMk cId="0" sldId="257"/>
            <ac:spMk id="7" creationId="{121F1618-D8BD-4197-BFEE-803B4BC8D55F}"/>
          </ac:spMkLst>
        </pc:spChg>
        <pc:spChg chg="add mod">
          <ac:chgData name="Yu Sasaki" userId="c5bebef60e306cf1" providerId="LiveId" clId="{F02DF10D-6C5D-4D02-92F6-144F00D52D61}" dt="2023-12-26T13:53:37.395" v="6507" actId="6549"/>
          <ac:spMkLst>
            <pc:docMk/>
            <pc:sldMk cId="0" sldId="257"/>
            <ac:spMk id="7" creationId="{CBFA144F-28B7-4493-0DD5-8A57F6F5BCAA}"/>
          </ac:spMkLst>
        </pc:spChg>
        <pc:spChg chg="add del mod">
          <ac:chgData name="Yu Sasaki" userId="c5bebef60e306cf1" providerId="LiveId" clId="{F02DF10D-6C5D-4D02-92F6-144F00D52D61}" dt="2023-12-26T10:51:20.936" v="5417" actId="478"/>
          <ac:spMkLst>
            <pc:docMk/>
            <pc:sldMk cId="0" sldId="257"/>
            <ac:spMk id="8" creationId="{14B58FC3-BE20-3CF8-4D1A-F3BABFBB752C}"/>
          </ac:spMkLst>
        </pc:spChg>
        <pc:spChg chg="add del mod ord">
          <ac:chgData name="Yu Sasaki" userId="c5bebef60e306cf1" providerId="LiveId" clId="{F02DF10D-6C5D-4D02-92F6-144F00D52D61}" dt="2023-12-26T13:54:30.581" v="6641" actId="20577"/>
          <ac:spMkLst>
            <pc:docMk/>
            <pc:sldMk cId="0" sldId="257"/>
            <ac:spMk id="9" creationId="{F9B88D5A-0036-3855-4D88-C5778C617D27}"/>
          </ac:spMkLst>
        </pc:spChg>
        <pc:spChg chg="add del mod">
          <ac:chgData name="Yu Sasaki" userId="c5bebef60e306cf1" providerId="LiveId" clId="{F02DF10D-6C5D-4D02-92F6-144F00D52D61}" dt="2023-12-26T14:00:59.711" v="7175" actId="478"/>
          <ac:spMkLst>
            <pc:docMk/>
            <pc:sldMk cId="0" sldId="257"/>
            <ac:spMk id="10" creationId="{7C9CE06C-FB1F-0A02-790E-09A49F72AC36}"/>
          </ac:spMkLst>
        </pc:spChg>
        <pc:spChg chg="mod">
          <ac:chgData name="Yu Sasaki" userId="c5bebef60e306cf1" providerId="LiveId" clId="{F02DF10D-6C5D-4D02-92F6-144F00D52D61}" dt="2023-12-26T08:30:36.013" v="4997" actId="113"/>
          <ac:spMkLst>
            <pc:docMk/>
            <pc:sldMk cId="0" sldId="257"/>
            <ac:spMk id="13" creationId="{2B3E5085-6B5C-3D48-626E-84AC29BAFD02}"/>
          </ac:spMkLst>
        </pc:spChg>
        <pc:spChg chg="mod">
          <ac:chgData name="Yu Sasaki" userId="c5bebef60e306cf1" providerId="LiveId" clId="{F02DF10D-6C5D-4D02-92F6-144F00D52D61}" dt="2023-12-26T08:21:46.510" v="4877" actId="1076"/>
          <ac:spMkLst>
            <pc:docMk/>
            <pc:sldMk cId="0" sldId="257"/>
            <ac:spMk id="14" creationId="{F59EFE08-EA67-900D-D2CC-2C67BC128D75}"/>
          </ac:spMkLst>
        </pc:spChg>
        <pc:spChg chg="mod">
          <ac:chgData name="Yu Sasaki" userId="c5bebef60e306cf1" providerId="LiveId" clId="{F02DF10D-6C5D-4D02-92F6-144F00D52D61}" dt="2023-12-26T08:21:58.186" v="4881" actId="14100"/>
          <ac:spMkLst>
            <pc:docMk/>
            <pc:sldMk cId="0" sldId="257"/>
            <ac:spMk id="15" creationId="{32043249-F340-E413-EDFD-CB871887A465}"/>
          </ac:spMkLst>
        </pc:spChg>
        <pc:spChg chg="add mod ord">
          <ac:chgData name="Yu Sasaki" userId="c5bebef60e306cf1" providerId="LiveId" clId="{F02DF10D-6C5D-4D02-92F6-144F00D52D61}" dt="2023-12-26T13:56:20.969" v="6804" actId="1076"/>
          <ac:spMkLst>
            <pc:docMk/>
            <pc:sldMk cId="0" sldId="257"/>
            <ac:spMk id="19" creationId="{9602CB00-07FC-24C0-2945-2DF3946C4AE8}"/>
          </ac:spMkLst>
        </pc:spChg>
        <pc:spChg chg="mod topLvl">
          <ac:chgData name="Yu Sasaki" userId="c5bebef60e306cf1" providerId="LiveId" clId="{F02DF10D-6C5D-4D02-92F6-144F00D52D61}" dt="2023-12-26T08:23:22.011" v="4900" actId="164"/>
          <ac:spMkLst>
            <pc:docMk/>
            <pc:sldMk cId="0" sldId="257"/>
            <ac:spMk id="21" creationId="{2034CA2C-DCB8-B24B-2821-CC58CDE1230D}"/>
          </ac:spMkLst>
        </pc:spChg>
        <pc:spChg chg="mod topLvl">
          <ac:chgData name="Yu Sasaki" userId="c5bebef60e306cf1" providerId="LiveId" clId="{F02DF10D-6C5D-4D02-92F6-144F00D52D61}" dt="2023-12-26T08:23:22.011" v="4900" actId="164"/>
          <ac:spMkLst>
            <pc:docMk/>
            <pc:sldMk cId="0" sldId="257"/>
            <ac:spMk id="22" creationId="{2816DBB5-06BB-098C-04DD-E09244C87D3B}"/>
          </ac:spMkLst>
        </pc:spChg>
        <pc:spChg chg="del mod topLvl">
          <ac:chgData name="Yu Sasaki" userId="c5bebef60e306cf1" providerId="LiveId" clId="{F02DF10D-6C5D-4D02-92F6-144F00D52D61}" dt="2023-12-26T08:23:06.369" v="4898" actId="478"/>
          <ac:spMkLst>
            <pc:docMk/>
            <pc:sldMk cId="0" sldId="257"/>
            <ac:spMk id="23" creationId="{101A2726-6FFB-8F25-4B57-D2F0B8A39005}"/>
          </ac:spMkLst>
        </pc:spChg>
        <pc:spChg chg="add mod">
          <ac:chgData name="Yu Sasaki" userId="c5bebef60e306cf1" providerId="LiveId" clId="{F02DF10D-6C5D-4D02-92F6-144F00D52D61}" dt="2023-12-26T08:23:22.011" v="4900" actId="164"/>
          <ac:spMkLst>
            <pc:docMk/>
            <pc:sldMk cId="0" sldId="257"/>
            <ac:spMk id="24" creationId="{02C26D1E-797B-F8FE-DADA-CA3468C20B84}"/>
          </ac:spMkLst>
        </pc:spChg>
        <pc:spChg chg="add del mod">
          <ac:chgData name="Yu Sasaki" userId="c5bebef60e306cf1" providerId="LiveId" clId="{F02DF10D-6C5D-4D02-92F6-144F00D52D61}" dt="2023-12-26T10:30:07.377" v="5161" actId="478"/>
          <ac:spMkLst>
            <pc:docMk/>
            <pc:sldMk cId="0" sldId="257"/>
            <ac:spMk id="26" creationId="{4981D388-416E-9BDF-DB91-1BCB79D69F11}"/>
          </ac:spMkLst>
        </pc:spChg>
        <pc:spChg chg="add mod ord">
          <ac:chgData name="Yu Sasaki" userId="c5bebef60e306cf1" providerId="LiveId" clId="{F02DF10D-6C5D-4D02-92F6-144F00D52D61}" dt="2023-12-26T12:47:38.286" v="6420" actId="164"/>
          <ac:spMkLst>
            <pc:docMk/>
            <pc:sldMk cId="0" sldId="257"/>
            <ac:spMk id="31" creationId="{0D646A0E-EB7E-CF89-79C9-64903815DF20}"/>
          </ac:spMkLst>
        </pc:spChg>
        <pc:spChg chg="add mod ord">
          <ac:chgData name="Yu Sasaki" userId="c5bebef60e306cf1" providerId="LiveId" clId="{F02DF10D-6C5D-4D02-92F6-144F00D52D61}" dt="2023-12-26T12:47:38.286" v="6420" actId="164"/>
          <ac:spMkLst>
            <pc:docMk/>
            <pc:sldMk cId="0" sldId="257"/>
            <ac:spMk id="32" creationId="{30F3E78E-8782-07FB-4EB0-3FA5EFF6FEBB}"/>
          </ac:spMkLst>
        </pc:spChg>
        <pc:spChg chg="add del mod">
          <ac:chgData name="Yu Sasaki" userId="c5bebef60e306cf1" providerId="LiveId" clId="{F02DF10D-6C5D-4D02-92F6-144F00D52D61}" dt="2023-12-26T08:31:09.875" v="5016" actId="478"/>
          <ac:spMkLst>
            <pc:docMk/>
            <pc:sldMk cId="0" sldId="257"/>
            <ac:spMk id="33" creationId="{D6CC138C-1BB1-683E-3C98-4B6A278177A8}"/>
          </ac:spMkLst>
        </pc:spChg>
        <pc:spChg chg="add del mod ord">
          <ac:chgData name="Yu Sasaki" userId="c5bebef60e306cf1" providerId="LiveId" clId="{F02DF10D-6C5D-4D02-92F6-144F00D52D61}" dt="2023-12-26T10:28:22.402" v="5155" actId="478"/>
          <ac:spMkLst>
            <pc:docMk/>
            <pc:sldMk cId="0" sldId="257"/>
            <ac:spMk id="34" creationId="{7A4EBFFB-049F-7E7B-AF5E-AE0EEC67F123}"/>
          </ac:spMkLst>
        </pc:spChg>
        <pc:spChg chg="add mod ord">
          <ac:chgData name="Yu Sasaki" userId="c5bebef60e306cf1" providerId="LiveId" clId="{F02DF10D-6C5D-4D02-92F6-144F00D52D61}" dt="2023-12-26T14:00:02.264" v="7169" actId="1076"/>
          <ac:spMkLst>
            <pc:docMk/>
            <pc:sldMk cId="0" sldId="257"/>
            <ac:spMk id="35" creationId="{C7B2AE65-AFDF-1BAA-3D11-385178CAE99E}"/>
          </ac:spMkLst>
        </pc:spChg>
        <pc:spChg chg="mod">
          <ac:chgData name="Yu Sasaki" userId="c5bebef60e306cf1" providerId="LiveId" clId="{F02DF10D-6C5D-4D02-92F6-144F00D52D61}" dt="2023-12-26T12:57:16.914" v="6459" actId="20577"/>
          <ac:spMkLst>
            <pc:docMk/>
            <pc:sldMk cId="0" sldId="257"/>
            <ac:spMk id="36" creationId="{FD0DDFC5-833C-4D19-8010-E3E594A1C879}"/>
          </ac:spMkLst>
        </pc:spChg>
        <pc:spChg chg="add mod ord">
          <ac:chgData name="Yu Sasaki" userId="c5bebef60e306cf1" providerId="LiveId" clId="{F02DF10D-6C5D-4D02-92F6-144F00D52D61}" dt="2023-12-26T13:54:22.476" v="6625" actId="166"/>
          <ac:spMkLst>
            <pc:docMk/>
            <pc:sldMk cId="0" sldId="257"/>
            <ac:spMk id="39" creationId="{E922C15F-AE97-C40B-3161-52D443F97CD8}"/>
          </ac:spMkLst>
        </pc:spChg>
        <pc:spChg chg="add mod ord">
          <ac:chgData name="Yu Sasaki" userId="c5bebef60e306cf1" providerId="LiveId" clId="{F02DF10D-6C5D-4D02-92F6-144F00D52D61}" dt="2023-12-26T13:54:46.724" v="6681" actId="6549"/>
          <ac:spMkLst>
            <pc:docMk/>
            <pc:sldMk cId="0" sldId="257"/>
            <ac:spMk id="40" creationId="{FDBA31EA-6D23-9372-BE38-3C379E750871}"/>
          </ac:spMkLst>
        </pc:spChg>
        <pc:spChg chg="add del mod">
          <ac:chgData name="Yu Sasaki" userId="c5bebef60e306cf1" providerId="LiveId" clId="{F02DF10D-6C5D-4D02-92F6-144F00D52D61}" dt="2023-12-26T11:02:59.945" v="5539" actId="478"/>
          <ac:spMkLst>
            <pc:docMk/>
            <pc:sldMk cId="0" sldId="257"/>
            <ac:spMk id="41" creationId="{15A0AFBD-5E47-CC6F-7310-D2DD183695E0}"/>
          </ac:spMkLst>
        </pc:spChg>
        <pc:spChg chg="add del mod">
          <ac:chgData name="Yu Sasaki" userId="c5bebef60e306cf1" providerId="LiveId" clId="{F02DF10D-6C5D-4D02-92F6-144F00D52D61}" dt="2023-12-26T11:03:02.616" v="5540" actId="478"/>
          <ac:spMkLst>
            <pc:docMk/>
            <pc:sldMk cId="0" sldId="257"/>
            <ac:spMk id="42" creationId="{9A8420D3-BD09-A644-467C-3C42C2545994}"/>
          </ac:spMkLst>
        </pc:spChg>
        <pc:spChg chg="add mod ord">
          <ac:chgData name="Yu Sasaki" userId="c5bebef60e306cf1" providerId="LiveId" clId="{F02DF10D-6C5D-4D02-92F6-144F00D52D61}" dt="2023-12-26T12:44:13.674" v="6364" actId="1037"/>
          <ac:spMkLst>
            <pc:docMk/>
            <pc:sldMk cId="0" sldId="257"/>
            <ac:spMk id="48" creationId="{9B60B388-A26E-E8D5-4327-F6229D50D2E8}"/>
          </ac:spMkLst>
        </pc:spChg>
        <pc:spChg chg="add mod">
          <ac:chgData name="Yu Sasaki" userId="c5bebef60e306cf1" providerId="LiveId" clId="{F02DF10D-6C5D-4D02-92F6-144F00D52D61}" dt="2023-12-26T12:47:00.066" v="6412" actId="208"/>
          <ac:spMkLst>
            <pc:docMk/>
            <pc:sldMk cId="0" sldId="257"/>
            <ac:spMk id="49" creationId="{CF3A4445-A164-A423-D9A5-B980C79A6B35}"/>
          </ac:spMkLst>
        </pc:spChg>
        <pc:spChg chg="add mod">
          <ac:chgData name="Yu Sasaki" userId="c5bebef60e306cf1" providerId="LiveId" clId="{F02DF10D-6C5D-4D02-92F6-144F00D52D61}" dt="2023-12-26T11:19:13.627" v="5685" actId="1036"/>
          <ac:spMkLst>
            <pc:docMk/>
            <pc:sldMk cId="0" sldId="257"/>
            <ac:spMk id="50" creationId="{834F64C4-3CC4-165E-DA0B-00969A95CF79}"/>
          </ac:spMkLst>
        </pc:spChg>
        <pc:spChg chg="add mod">
          <ac:chgData name="Yu Sasaki" userId="c5bebef60e306cf1" providerId="LiveId" clId="{F02DF10D-6C5D-4D02-92F6-144F00D52D61}" dt="2023-12-26T13:59:08.610" v="7130" actId="1076"/>
          <ac:spMkLst>
            <pc:docMk/>
            <pc:sldMk cId="0" sldId="257"/>
            <ac:spMk id="51" creationId="{CADED33F-611E-E9C5-CFC8-F52BF71FEA1C}"/>
          </ac:spMkLst>
        </pc:spChg>
        <pc:spChg chg="add mod ord">
          <ac:chgData name="Yu Sasaki" userId="c5bebef60e306cf1" providerId="LiveId" clId="{F02DF10D-6C5D-4D02-92F6-144F00D52D61}" dt="2023-12-26T13:57:39.056" v="6975" actId="6549"/>
          <ac:spMkLst>
            <pc:docMk/>
            <pc:sldMk cId="0" sldId="257"/>
            <ac:spMk id="58" creationId="{1F309C10-5EE2-DA25-565E-C788DA31AE60}"/>
          </ac:spMkLst>
        </pc:spChg>
        <pc:spChg chg="add mod ord">
          <ac:chgData name="Yu Sasaki" userId="c5bebef60e306cf1" providerId="LiveId" clId="{F02DF10D-6C5D-4D02-92F6-144F00D52D61}" dt="2023-12-26T13:57:56.336" v="7007" actId="1035"/>
          <ac:spMkLst>
            <pc:docMk/>
            <pc:sldMk cId="0" sldId="257"/>
            <ac:spMk id="63" creationId="{78954670-FE1B-F682-C271-78F7766CE8B7}"/>
          </ac:spMkLst>
        </pc:spChg>
        <pc:spChg chg="add mod">
          <ac:chgData name="Yu Sasaki" userId="c5bebef60e306cf1" providerId="LiveId" clId="{F02DF10D-6C5D-4D02-92F6-144F00D52D61}" dt="2023-12-26T14:00:12.187" v="7171" actId="113"/>
          <ac:spMkLst>
            <pc:docMk/>
            <pc:sldMk cId="0" sldId="257"/>
            <ac:spMk id="2048" creationId="{E806A31E-5071-968C-4636-041FF396BD40}"/>
          </ac:spMkLst>
        </pc:spChg>
        <pc:spChg chg="mod">
          <ac:chgData name="Yu Sasaki" userId="c5bebef60e306cf1" providerId="LiveId" clId="{F02DF10D-6C5D-4D02-92F6-144F00D52D61}" dt="2023-12-26T08:11:46.099" v="4697" actId="20577"/>
          <ac:spMkLst>
            <pc:docMk/>
            <pc:sldMk cId="0" sldId="257"/>
            <ac:spMk id="2052" creationId="{7722B884-A24F-4BDC-A1A6-B869B595FE4C}"/>
          </ac:spMkLst>
        </pc:spChg>
        <pc:spChg chg="mod">
          <ac:chgData name="Yu Sasaki" userId="c5bebef60e306cf1" providerId="LiveId" clId="{F02DF10D-6C5D-4D02-92F6-144F00D52D61}" dt="2023-12-26T11:58:49.745" v="6212" actId="1582"/>
          <ac:spMkLst>
            <pc:docMk/>
            <pc:sldMk cId="0" sldId="257"/>
            <ac:spMk id="2053" creationId="{43081B01-AC77-497C-893A-52F22DB34B17}"/>
          </ac:spMkLst>
        </pc:spChg>
        <pc:spChg chg="add mod">
          <ac:chgData name="Yu Sasaki" userId="c5bebef60e306cf1" providerId="LiveId" clId="{F02DF10D-6C5D-4D02-92F6-144F00D52D61}" dt="2023-12-26T13:57:28.702" v="6941" actId="6549"/>
          <ac:spMkLst>
            <pc:docMk/>
            <pc:sldMk cId="0" sldId="257"/>
            <ac:spMk id="2054" creationId="{CC708BAD-463C-AD15-9FE5-0AF4E083B98E}"/>
          </ac:spMkLst>
        </pc:spChg>
        <pc:spChg chg="del mod">
          <ac:chgData name="Yu Sasaki" userId="c5bebef60e306cf1" providerId="LiveId" clId="{F02DF10D-6C5D-4D02-92F6-144F00D52D61}" dt="2023-12-26T08:09:32.415" v="4679" actId="478"/>
          <ac:spMkLst>
            <pc:docMk/>
            <pc:sldMk cId="0" sldId="257"/>
            <ac:spMk id="2055" creationId="{15D5E6AF-50AA-45DB-AD9B-C16239890964}"/>
          </ac:spMkLst>
        </pc:spChg>
        <pc:spChg chg="add mod ord">
          <ac:chgData name="Yu Sasaki" userId="c5bebef60e306cf1" providerId="LiveId" clId="{F02DF10D-6C5D-4D02-92F6-144F00D52D61}" dt="2023-12-26T12:46:49.339" v="6411" actId="207"/>
          <ac:spMkLst>
            <pc:docMk/>
            <pc:sldMk cId="0" sldId="257"/>
            <ac:spMk id="2059" creationId="{612D0D54-9C1F-F538-14BA-B2F2B73DF28D}"/>
          </ac:spMkLst>
        </pc:spChg>
        <pc:spChg chg="add del mod">
          <ac:chgData name="Yu Sasaki" userId="c5bebef60e306cf1" providerId="LiveId" clId="{F02DF10D-6C5D-4D02-92F6-144F00D52D61}" dt="2023-12-26T14:00:04.980" v="7170" actId="478"/>
          <ac:spMkLst>
            <pc:docMk/>
            <pc:sldMk cId="0" sldId="257"/>
            <ac:spMk id="2061" creationId="{3C0CEC2D-3F61-DD46-AB54-C2B8A9ADB7D3}"/>
          </ac:spMkLst>
        </pc:spChg>
        <pc:grpChg chg="add del mod">
          <ac:chgData name="Yu Sasaki" userId="c5bebef60e306cf1" providerId="LiveId" clId="{F02DF10D-6C5D-4D02-92F6-144F00D52D61}" dt="2023-12-26T08:19:53.831" v="4853" actId="165"/>
          <ac:grpSpMkLst>
            <pc:docMk/>
            <pc:sldMk cId="0" sldId="257"/>
            <ac:grpSpMk id="4" creationId="{D108CBAD-7632-90E1-63CE-B153E952013E}"/>
          </ac:grpSpMkLst>
        </pc:grpChg>
        <pc:grpChg chg="add mod">
          <ac:chgData name="Yu Sasaki" userId="c5bebef60e306cf1" providerId="LiveId" clId="{F02DF10D-6C5D-4D02-92F6-144F00D52D61}" dt="2023-12-26T08:23:22.011" v="4900" actId="164"/>
          <ac:grpSpMkLst>
            <pc:docMk/>
            <pc:sldMk cId="0" sldId="257"/>
            <ac:grpSpMk id="11" creationId="{87FBC865-3D94-71D0-8081-B8C3218807A8}"/>
          </ac:grpSpMkLst>
        </pc:grpChg>
        <pc:grpChg chg="mod">
          <ac:chgData name="Yu Sasaki" userId="c5bebef60e306cf1" providerId="LiveId" clId="{F02DF10D-6C5D-4D02-92F6-144F00D52D61}" dt="2023-12-26T08:19:01.112" v="4823"/>
          <ac:grpSpMkLst>
            <pc:docMk/>
            <pc:sldMk cId="0" sldId="257"/>
            <ac:grpSpMk id="12" creationId="{981ABE77-072F-7BC9-C719-EA1A4DACB090}"/>
          </ac:grpSpMkLst>
        </pc:grpChg>
        <pc:grpChg chg="add del mod">
          <ac:chgData name="Yu Sasaki" userId="c5bebef60e306cf1" providerId="LiveId" clId="{F02DF10D-6C5D-4D02-92F6-144F00D52D61}" dt="2023-12-26T08:22:42.387" v="4891" actId="165"/>
          <ac:grpSpMkLst>
            <pc:docMk/>
            <pc:sldMk cId="0" sldId="257"/>
            <ac:grpSpMk id="20" creationId="{5C243C29-9232-ACBE-524F-D06008F77FCE}"/>
          </ac:grpSpMkLst>
        </pc:grpChg>
        <pc:grpChg chg="add del mod ord">
          <ac:chgData name="Yu Sasaki" userId="c5bebef60e306cf1" providerId="LiveId" clId="{F02DF10D-6C5D-4D02-92F6-144F00D52D61}" dt="2023-12-26T11:04:29.857" v="5588" actId="478"/>
          <ac:grpSpMkLst>
            <pc:docMk/>
            <pc:sldMk cId="0" sldId="257"/>
            <ac:grpSpMk id="25" creationId="{B2E9D876-32CF-4E19-94C1-2BD0D48F28E5}"/>
          </ac:grpSpMkLst>
        </pc:grpChg>
        <pc:grpChg chg="add mod">
          <ac:chgData name="Yu Sasaki" userId="c5bebef60e306cf1" providerId="LiveId" clId="{F02DF10D-6C5D-4D02-92F6-144F00D52D61}" dt="2023-12-26T12:44:29.022" v="6366" actId="1076"/>
          <ac:grpSpMkLst>
            <pc:docMk/>
            <pc:sldMk cId="0" sldId="257"/>
            <ac:grpSpMk id="2058" creationId="{2A11D6AA-384A-9FF0-6A6C-1E26885D7EF1}"/>
          </ac:grpSpMkLst>
        </pc:grpChg>
        <pc:grpChg chg="add mod">
          <ac:chgData name="Yu Sasaki" userId="c5bebef60e306cf1" providerId="LiveId" clId="{F02DF10D-6C5D-4D02-92F6-144F00D52D61}" dt="2023-12-26T12:47:43.859" v="6421" actId="1076"/>
          <ac:grpSpMkLst>
            <pc:docMk/>
            <pc:sldMk cId="0" sldId="257"/>
            <ac:grpSpMk id="2060" creationId="{9533D8C3-7F66-4A3A-1B99-E56FD68EB5BA}"/>
          </ac:grpSpMkLst>
        </pc:grpChg>
        <pc:picChg chg="add mod">
          <ac:chgData name="Yu Sasaki" userId="c5bebef60e306cf1" providerId="LiveId" clId="{F02DF10D-6C5D-4D02-92F6-144F00D52D61}" dt="2023-12-26T11:52:44.891" v="6211" actId="14100"/>
          <ac:picMkLst>
            <pc:docMk/>
            <pc:sldMk cId="0" sldId="257"/>
            <ac:picMk id="2" creationId="{990AE456-D051-291B-B7C7-B44C01B2079E}"/>
          </ac:picMkLst>
        </pc:picChg>
        <pc:picChg chg="add mod">
          <ac:chgData name="Yu Sasaki" userId="c5bebef60e306cf1" providerId="LiveId" clId="{F02DF10D-6C5D-4D02-92F6-144F00D52D61}" dt="2023-12-26T07:39:04.331" v="4121" actId="1076"/>
          <ac:picMkLst>
            <pc:docMk/>
            <pc:sldMk cId="0" sldId="257"/>
            <ac:picMk id="3" creationId="{0CBE2E0B-3D0D-BEE4-F6B2-BF1D45B60ECB}"/>
          </ac:picMkLst>
        </pc:picChg>
        <pc:picChg chg="mod ord topLvl">
          <ac:chgData name="Yu Sasaki" userId="c5bebef60e306cf1" providerId="LiveId" clId="{F02DF10D-6C5D-4D02-92F6-144F00D52D61}" dt="2023-12-26T11:19:13.627" v="5685" actId="1036"/>
          <ac:picMkLst>
            <pc:docMk/>
            <pc:sldMk cId="0" sldId="257"/>
            <ac:picMk id="5" creationId="{CA861BB3-03C8-05E8-282C-AA687EE1AA4D}"/>
          </ac:picMkLst>
        </pc:picChg>
        <pc:picChg chg="mod">
          <ac:chgData name="Yu Sasaki" userId="c5bebef60e306cf1" providerId="LiveId" clId="{F02DF10D-6C5D-4D02-92F6-144F00D52D61}" dt="2023-12-26T08:19:01.112" v="4823"/>
          <ac:picMkLst>
            <pc:docMk/>
            <pc:sldMk cId="0" sldId="257"/>
            <ac:picMk id="16" creationId="{7BDF7B4A-6265-E13F-0857-9BA3C18B2E7F}"/>
          </ac:picMkLst>
        </pc:picChg>
        <pc:picChg chg="mod">
          <ac:chgData name="Yu Sasaki" userId="c5bebef60e306cf1" providerId="LiveId" clId="{F02DF10D-6C5D-4D02-92F6-144F00D52D61}" dt="2023-12-26T08:19:01.112" v="4823"/>
          <ac:picMkLst>
            <pc:docMk/>
            <pc:sldMk cId="0" sldId="257"/>
            <ac:picMk id="17" creationId="{B0798E01-BCCC-67F4-3D00-5848ED88C70A}"/>
          </ac:picMkLst>
        </pc:picChg>
        <pc:picChg chg="mod">
          <ac:chgData name="Yu Sasaki" userId="c5bebef60e306cf1" providerId="LiveId" clId="{F02DF10D-6C5D-4D02-92F6-144F00D52D61}" dt="2023-12-26T08:19:01.112" v="4823"/>
          <ac:picMkLst>
            <pc:docMk/>
            <pc:sldMk cId="0" sldId="257"/>
            <ac:picMk id="18" creationId="{32501D69-4446-7599-5FE9-33F987513430}"/>
          </ac:picMkLst>
        </pc:picChg>
        <pc:picChg chg="add mod ord">
          <ac:chgData name="Yu Sasaki" userId="c5bebef60e306cf1" providerId="LiveId" clId="{F02DF10D-6C5D-4D02-92F6-144F00D52D61}" dt="2023-12-26T12:47:38.286" v="6420" actId="164"/>
          <ac:picMkLst>
            <pc:docMk/>
            <pc:sldMk cId="0" sldId="257"/>
            <ac:picMk id="28" creationId="{7B3615C2-790B-4D44-1ABD-42FF470C2488}"/>
          </ac:picMkLst>
        </pc:picChg>
        <pc:picChg chg="add mod ord">
          <ac:chgData name="Yu Sasaki" userId="c5bebef60e306cf1" providerId="LiveId" clId="{F02DF10D-6C5D-4D02-92F6-144F00D52D61}" dt="2023-12-26T12:47:38.286" v="6420" actId="164"/>
          <ac:picMkLst>
            <pc:docMk/>
            <pc:sldMk cId="0" sldId="257"/>
            <ac:picMk id="30" creationId="{8E83BE27-FF0F-40DC-B8BF-14DBD4559437}"/>
          </ac:picMkLst>
        </pc:picChg>
        <pc:picChg chg="add mod ord">
          <ac:chgData name="Yu Sasaki" userId="c5bebef60e306cf1" providerId="LiveId" clId="{F02DF10D-6C5D-4D02-92F6-144F00D52D61}" dt="2023-12-26T11:19:13.627" v="5685" actId="1036"/>
          <ac:picMkLst>
            <pc:docMk/>
            <pc:sldMk cId="0" sldId="257"/>
            <ac:picMk id="37" creationId="{A546EDAC-1CA3-BDA5-4755-49BF7EDF764A}"/>
          </ac:picMkLst>
        </pc:picChg>
        <pc:picChg chg="add mod ord">
          <ac:chgData name="Yu Sasaki" userId="c5bebef60e306cf1" providerId="LiveId" clId="{F02DF10D-6C5D-4D02-92F6-144F00D52D61}" dt="2023-12-26T11:19:13.627" v="5685" actId="1036"/>
          <ac:picMkLst>
            <pc:docMk/>
            <pc:sldMk cId="0" sldId="257"/>
            <ac:picMk id="38" creationId="{E8AFA912-9C9A-1925-9BEE-545CEF7D9C7F}"/>
          </ac:picMkLst>
        </pc:picChg>
        <pc:picChg chg="add mod">
          <ac:chgData name="Yu Sasaki" userId="c5bebef60e306cf1" providerId="LiveId" clId="{F02DF10D-6C5D-4D02-92F6-144F00D52D61}" dt="2023-12-26T11:52:29.371" v="6208" actId="1076"/>
          <ac:picMkLst>
            <pc:docMk/>
            <pc:sldMk cId="0" sldId="257"/>
            <ac:picMk id="43" creationId="{E013F610-4885-709E-4901-AAC81E86BAEA}"/>
          </ac:picMkLst>
        </pc:picChg>
        <pc:picChg chg="add mod">
          <ac:chgData name="Yu Sasaki" userId="c5bebef60e306cf1" providerId="LiveId" clId="{F02DF10D-6C5D-4D02-92F6-144F00D52D61}" dt="2023-12-26T11:19:13.627" v="5685" actId="1036"/>
          <ac:picMkLst>
            <pc:docMk/>
            <pc:sldMk cId="0" sldId="257"/>
            <ac:picMk id="44" creationId="{8BBD0827-8829-FD24-E87D-E9F60817658D}"/>
          </ac:picMkLst>
        </pc:picChg>
        <pc:picChg chg="add mod">
          <ac:chgData name="Yu Sasaki" userId="c5bebef60e306cf1" providerId="LiveId" clId="{F02DF10D-6C5D-4D02-92F6-144F00D52D61}" dt="2023-12-26T11:19:13.627" v="5685" actId="1036"/>
          <ac:picMkLst>
            <pc:docMk/>
            <pc:sldMk cId="0" sldId="257"/>
            <ac:picMk id="45" creationId="{E0B6D0BE-2D93-4E5B-8843-B60380E843BA}"/>
          </ac:picMkLst>
        </pc:picChg>
        <pc:picChg chg="add mod modCrop">
          <ac:chgData name="Yu Sasaki" userId="c5bebef60e306cf1" providerId="LiveId" clId="{F02DF10D-6C5D-4D02-92F6-144F00D52D61}" dt="2023-12-26T11:46:14.131" v="6192" actId="1076"/>
          <ac:picMkLst>
            <pc:docMk/>
            <pc:sldMk cId="0" sldId="257"/>
            <ac:picMk id="46" creationId="{AF14324C-E82D-411E-439F-921228DB939E}"/>
          </ac:picMkLst>
        </pc:picChg>
        <pc:picChg chg="add mod">
          <ac:chgData name="Yu Sasaki" userId="c5bebef60e306cf1" providerId="LiveId" clId="{F02DF10D-6C5D-4D02-92F6-144F00D52D61}" dt="2023-12-26T11:46:11.154" v="6191" actId="1076"/>
          <ac:picMkLst>
            <pc:docMk/>
            <pc:sldMk cId="0" sldId="257"/>
            <ac:picMk id="47" creationId="{88C3150D-CF3F-DEF2-9F09-2145DEAB3338}"/>
          </ac:picMkLst>
        </pc:picChg>
        <pc:picChg chg="add mod">
          <ac:chgData name="Yu Sasaki" userId="c5bebef60e306cf1" providerId="LiveId" clId="{F02DF10D-6C5D-4D02-92F6-144F00D52D61}" dt="2023-12-26T12:49:32.180" v="6440" actId="1076"/>
          <ac:picMkLst>
            <pc:docMk/>
            <pc:sldMk cId="0" sldId="257"/>
            <ac:picMk id="53" creationId="{41710130-E50F-887E-1C3A-6225007AF2FC}"/>
          </ac:picMkLst>
        </pc:picChg>
        <pc:picChg chg="add del mod">
          <ac:chgData name="Yu Sasaki" userId="c5bebef60e306cf1" providerId="LiveId" clId="{F02DF10D-6C5D-4D02-92F6-144F00D52D61}" dt="2023-12-26T11:32:22.276" v="6045" actId="478"/>
          <ac:picMkLst>
            <pc:docMk/>
            <pc:sldMk cId="0" sldId="257"/>
            <ac:picMk id="55" creationId="{4877DDCA-3FB6-FB6E-F8A5-81042F2D9E8F}"/>
          </ac:picMkLst>
        </pc:picChg>
        <pc:picChg chg="add del mod">
          <ac:chgData name="Yu Sasaki" userId="c5bebef60e306cf1" providerId="LiveId" clId="{F02DF10D-6C5D-4D02-92F6-144F00D52D61}" dt="2023-12-26T11:26:51.314" v="5912" actId="478"/>
          <ac:picMkLst>
            <pc:docMk/>
            <pc:sldMk cId="0" sldId="257"/>
            <ac:picMk id="57" creationId="{C3C0A817-F3C9-2F5D-1608-8B17D006A0B5}"/>
          </ac:picMkLst>
        </pc:picChg>
        <pc:picChg chg="add mod">
          <ac:chgData name="Yu Sasaki" userId="c5bebef60e306cf1" providerId="LiveId" clId="{F02DF10D-6C5D-4D02-92F6-144F00D52D61}" dt="2023-12-26T12:50:31.762" v="6452" actId="1076"/>
          <ac:picMkLst>
            <pc:docMk/>
            <pc:sldMk cId="0" sldId="257"/>
            <ac:picMk id="59" creationId="{B6C000D9-CA4C-7464-E009-7EEA873D40F4}"/>
          </ac:picMkLst>
        </pc:picChg>
        <pc:picChg chg="add mod">
          <ac:chgData name="Yu Sasaki" userId="c5bebef60e306cf1" providerId="LiveId" clId="{F02DF10D-6C5D-4D02-92F6-144F00D52D61}" dt="2023-12-26T12:48:42.698" v="6432" actId="1076"/>
          <ac:picMkLst>
            <pc:docMk/>
            <pc:sldMk cId="0" sldId="257"/>
            <ac:picMk id="60" creationId="{64E657C1-98BE-C78F-ED94-090E9F00B9DE}"/>
          </ac:picMkLst>
        </pc:picChg>
        <pc:picChg chg="add del mod modCrop">
          <ac:chgData name="Yu Sasaki" userId="c5bebef60e306cf1" providerId="LiveId" clId="{F02DF10D-6C5D-4D02-92F6-144F00D52D61}" dt="2023-12-26T12:42:34.909" v="6326" actId="478"/>
          <ac:picMkLst>
            <pc:docMk/>
            <pc:sldMk cId="0" sldId="257"/>
            <ac:picMk id="62" creationId="{9F984D9A-62C1-37F6-D10B-D26CBEE50116}"/>
          </ac:picMkLst>
        </pc:picChg>
        <pc:picChg chg="add mod">
          <ac:chgData name="Yu Sasaki" userId="c5bebef60e306cf1" providerId="LiveId" clId="{F02DF10D-6C5D-4D02-92F6-144F00D52D61}" dt="2023-12-26T12:43:47.646" v="6353" actId="164"/>
          <ac:picMkLst>
            <pc:docMk/>
            <pc:sldMk cId="0" sldId="257"/>
            <ac:picMk id="2050" creationId="{93C4442B-D785-235D-3069-A6E02677002B}"/>
          </ac:picMkLst>
        </pc:picChg>
        <pc:picChg chg="add mod modCrop">
          <ac:chgData name="Yu Sasaki" userId="c5bebef60e306cf1" providerId="LiveId" clId="{F02DF10D-6C5D-4D02-92F6-144F00D52D61}" dt="2023-12-26T12:49:23.694" v="6438" actId="1076"/>
          <ac:picMkLst>
            <pc:docMk/>
            <pc:sldMk cId="0" sldId="257"/>
            <ac:picMk id="2057" creationId="{DE38311D-B175-3231-986E-280A12DE48B6}"/>
          </ac:picMkLst>
        </pc:picChg>
      </pc:sldChg>
      <pc:sldChg chg="addSp delSp modSp new mod">
        <pc:chgData name="Yu Sasaki" userId="c5bebef60e306cf1" providerId="LiveId" clId="{F02DF10D-6C5D-4D02-92F6-144F00D52D61}" dt="2023-12-26T11:26:32.307" v="5908"/>
        <pc:sldMkLst>
          <pc:docMk/>
          <pc:sldMk cId="617884035" sldId="258"/>
        </pc:sldMkLst>
        <pc:spChg chg="add del">
          <ac:chgData name="Yu Sasaki" userId="c5bebef60e306cf1" providerId="LiveId" clId="{F02DF10D-6C5D-4D02-92F6-144F00D52D61}" dt="2023-12-26T10:34:22.971" v="5199" actId="478"/>
          <ac:spMkLst>
            <pc:docMk/>
            <pc:sldMk cId="617884035" sldId="258"/>
            <ac:spMk id="2" creationId="{02282C37-71CD-A20B-A4CA-E691C63949E1}"/>
          </ac:spMkLst>
        </pc:spChg>
        <pc:spChg chg="add del">
          <ac:chgData name="Yu Sasaki" userId="c5bebef60e306cf1" providerId="LiveId" clId="{F02DF10D-6C5D-4D02-92F6-144F00D52D61}" dt="2023-12-26T10:34:31.687" v="5201" actId="478"/>
          <ac:spMkLst>
            <pc:docMk/>
            <pc:sldMk cId="617884035" sldId="258"/>
            <ac:spMk id="3" creationId="{80522420-08AD-F581-88A8-5699E2592FD8}"/>
          </ac:spMkLst>
        </pc:spChg>
        <pc:spChg chg="add del">
          <ac:chgData name="Yu Sasaki" userId="c5bebef60e306cf1" providerId="LiveId" clId="{F02DF10D-6C5D-4D02-92F6-144F00D52D61}" dt="2023-12-26T10:35:28.635" v="5203" actId="478"/>
          <ac:spMkLst>
            <pc:docMk/>
            <pc:sldMk cId="617884035" sldId="258"/>
            <ac:spMk id="4" creationId="{53AD82BF-70BF-3E2F-411F-BF7BF5B29897}"/>
          </ac:spMkLst>
        </pc:spChg>
        <pc:spChg chg="add del">
          <ac:chgData name="Yu Sasaki" userId="c5bebef60e306cf1" providerId="LiveId" clId="{F02DF10D-6C5D-4D02-92F6-144F00D52D61}" dt="2023-12-26T10:35:36.252" v="5205" actId="478"/>
          <ac:spMkLst>
            <pc:docMk/>
            <pc:sldMk cId="617884035" sldId="258"/>
            <ac:spMk id="5" creationId="{10ED92FC-91F3-9363-4FC0-623049FB4DA0}"/>
          </ac:spMkLst>
        </pc:spChg>
        <pc:spChg chg="add del">
          <ac:chgData name="Yu Sasaki" userId="c5bebef60e306cf1" providerId="LiveId" clId="{F02DF10D-6C5D-4D02-92F6-144F00D52D61}" dt="2023-12-26T10:35:53.989" v="5207" actId="478"/>
          <ac:spMkLst>
            <pc:docMk/>
            <pc:sldMk cId="617884035" sldId="258"/>
            <ac:spMk id="6" creationId="{3560E4D9-26F4-1E8E-5C1A-E92E9A2ED4F8}"/>
          </ac:spMkLst>
        </pc:spChg>
        <pc:spChg chg="add mod">
          <ac:chgData name="Yu Sasaki" userId="c5bebef60e306cf1" providerId="LiveId" clId="{F02DF10D-6C5D-4D02-92F6-144F00D52D61}" dt="2023-12-26T10:43:35.715" v="5296" actId="164"/>
          <ac:spMkLst>
            <pc:docMk/>
            <pc:sldMk cId="617884035" sldId="258"/>
            <ac:spMk id="7" creationId="{2F472527-EFB6-96B0-E4EA-CB9D6C894F98}"/>
          </ac:spMkLst>
        </pc:spChg>
        <pc:spChg chg="add del mod">
          <ac:chgData name="Yu Sasaki" userId="c5bebef60e306cf1" providerId="LiveId" clId="{F02DF10D-6C5D-4D02-92F6-144F00D52D61}" dt="2023-12-26T10:38:13.402" v="5222" actId="478"/>
          <ac:spMkLst>
            <pc:docMk/>
            <pc:sldMk cId="617884035" sldId="258"/>
            <ac:spMk id="8" creationId="{09D1CFD2-8949-D228-3710-2A9BB8C2F71C}"/>
          </ac:spMkLst>
        </pc:spChg>
        <pc:spChg chg="add del mod">
          <ac:chgData name="Yu Sasaki" userId="c5bebef60e306cf1" providerId="LiveId" clId="{F02DF10D-6C5D-4D02-92F6-144F00D52D61}" dt="2023-12-26T10:38:41.107" v="5229" actId="478"/>
          <ac:spMkLst>
            <pc:docMk/>
            <pc:sldMk cId="617884035" sldId="258"/>
            <ac:spMk id="9" creationId="{5BFA57BE-63F1-AAEA-680C-9D14E1D23B66}"/>
          </ac:spMkLst>
        </pc:spChg>
        <pc:spChg chg="add mod">
          <ac:chgData name="Yu Sasaki" userId="c5bebef60e306cf1" providerId="LiveId" clId="{F02DF10D-6C5D-4D02-92F6-144F00D52D61}" dt="2023-12-26T10:43:35.715" v="5296" actId="164"/>
          <ac:spMkLst>
            <pc:docMk/>
            <pc:sldMk cId="617884035" sldId="258"/>
            <ac:spMk id="10" creationId="{59F3AB83-CCE3-2166-444E-5EE2CBAFBCF8}"/>
          </ac:spMkLst>
        </pc:spChg>
        <pc:spChg chg="add mod">
          <ac:chgData name="Yu Sasaki" userId="c5bebef60e306cf1" providerId="LiveId" clId="{F02DF10D-6C5D-4D02-92F6-144F00D52D61}" dt="2023-12-26T10:43:35.715" v="5296" actId="164"/>
          <ac:spMkLst>
            <pc:docMk/>
            <pc:sldMk cId="617884035" sldId="258"/>
            <ac:spMk id="11" creationId="{00E5F2D7-FC72-CD3B-066B-FFA4E3470B06}"/>
          </ac:spMkLst>
        </pc:spChg>
        <pc:spChg chg="add mod">
          <ac:chgData name="Yu Sasaki" userId="c5bebef60e306cf1" providerId="LiveId" clId="{F02DF10D-6C5D-4D02-92F6-144F00D52D61}" dt="2023-12-26T10:43:35.715" v="5296" actId="164"/>
          <ac:spMkLst>
            <pc:docMk/>
            <pc:sldMk cId="617884035" sldId="258"/>
            <ac:spMk id="12" creationId="{BA1DA05D-0F9E-4E55-CA66-9063173055C9}"/>
          </ac:spMkLst>
        </pc:spChg>
        <pc:spChg chg="mod">
          <ac:chgData name="Yu Sasaki" userId="c5bebef60e306cf1" providerId="LiveId" clId="{F02DF10D-6C5D-4D02-92F6-144F00D52D61}" dt="2023-12-26T10:43:37.207" v="5297"/>
          <ac:spMkLst>
            <pc:docMk/>
            <pc:sldMk cId="617884035" sldId="258"/>
            <ac:spMk id="15" creationId="{9F8DD9CB-A718-9717-7D04-558194526030}"/>
          </ac:spMkLst>
        </pc:spChg>
        <pc:spChg chg="mod">
          <ac:chgData name="Yu Sasaki" userId="c5bebef60e306cf1" providerId="LiveId" clId="{F02DF10D-6C5D-4D02-92F6-144F00D52D61}" dt="2023-12-26T10:43:37.207" v="5297"/>
          <ac:spMkLst>
            <pc:docMk/>
            <pc:sldMk cId="617884035" sldId="258"/>
            <ac:spMk id="16" creationId="{F53BE888-A8C7-0E30-F560-97FC04E01920}"/>
          </ac:spMkLst>
        </pc:spChg>
        <pc:spChg chg="mod">
          <ac:chgData name="Yu Sasaki" userId="c5bebef60e306cf1" providerId="LiveId" clId="{F02DF10D-6C5D-4D02-92F6-144F00D52D61}" dt="2023-12-26T10:43:37.207" v="5297"/>
          <ac:spMkLst>
            <pc:docMk/>
            <pc:sldMk cId="617884035" sldId="258"/>
            <ac:spMk id="17" creationId="{AC5729C6-A02F-0CDD-243C-F8CBF11CEDCF}"/>
          </ac:spMkLst>
        </pc:spChg>
        <pc:spChg chg="mod">
          <ac:chgData name="Yu Sasaki" userId="c5bebef60e306cf1" providerId="LiveId" clId="{F02DF10D-6C5D-4D02-92F6-144F00D52D61}" dt="2023-12-26T10:43:37.207" v="5297"/>
          <ac:spMkLst>
            <pc:docMk/>
            <pc:sldMk cId="617884035" sldId="258"/>
            <ac:spMk id="18" creationId="{8265D759-5B42-0B82-C8F4-CDF03BCF9A3A}"/>
          </ac:spMkLst>
        </pc:spChg>
        <pc:spChg chg="mod">
          <ac:chgData name="Yu Sasaki" userId="c5bebef60e306cf1" providerId="LiveId" clId="{F02DF10D-6C5D-4D02-92F6-144F00D52D61}" dt="2023-12-26T10:43:43.520" v="5300" actId="571"/>
          <ac:spMkLst>
            <pc:docMk/>
            <pc:sldMk cId="617884035" sldId="258"/>
            <ac:spMk id="20" creationId="{BECA1D23-C6ED-3547-3C22-20289725DCE6}"/>
          </ac:spMkLst>
        </pc:spChg>
        <pc:spChg chg="mod">
          <ac:chgData name="Yu Sasaki" userId="c5bebef60e306cf1" providerId="LiveId" clId="{F02DF10D-6C5D-4D02-92F6-144F00D52D61}" dt="2023-12-26T10:43:43.520" v="5300" actId="571"/>
          <ac:spMkLst>
            <pc:docMk/>
            <pc:sldMk cId="617884035" sldId="258"/>
            <ac:spMk id="21" creationId="{D16AA245-52FB-4FCB-58AD-E9E47ECC4006}"/>
          </ac:spMkLst>
        </pc:spChg>
        <pc:spChg chg="mod">
          <ac:chgData name="Yu Sasaki" userId="c5bebef60e306cf1" providerId="LiveId" clId="{F02DF10D-6C5D-4D02-92F6-144F00D52D61}" dt="2023-12-26T10:43:43.520" v="5300" actId="571"/>
          <ac:spMkLst>
            <pc:docMk/>
            <pc:sldMk cId="617884035" sldId="258"/>
            <ac:spMk id="22" creationId="{B86EDD95-FCD7-F87E-D4D0-B2AC11215AC9}"/>
          </ac:spMkLst>
        </pc:spChg>
        <pc:spChg chg="mod">
          <ac:chgData name="Yu Sasaki" userId="c5bebef60e306cf1" providerId="LiveId" clId="{F02DF10D-6C5D-4D02-92F6-144F00D52D61}" dt="2023-12-26T10:43:43.520" v="5300" actId="571"/>
          <ac:spMkLst>
            <pc:docMk/>
            <pc:sldMk cId="617884035" sldId="258"/>
            <ac:spMk id="23" creationId="{9CE4FCF0-9D9D-3492-6DE5-C4480FCAD04A}"/>
          </ac:spMkLst>
        </pc:spChg>
        <pc:spChg chg="mod">
          <ac:chgData name="Yu Sasaki" userId="c5bebef60e306cf1" providerId="LiveId" clId="{F02DF10D-6C5D-4D02-92F6-144F00D52D61}" dt="2023-12-26T10:43:46.206" v="5301" actId="571"/>
          <ac:spMkLst>
            <pc:docMk/>
            <pc:sldMk cId="617884035" sldId="258"/>
            <ac:spMk id="25" creationId="{3DD5D508-2BA7-FB79-D929-6F71C374E166}"/>
          </ac:spMkLst>
        </pc:spChg>
        <pc:spChg chg="mod">
          <ac:chgData name="Yu Sasaki" userId="c5bebef60e306cf1" providerId="LiveId" clId="{F02DF10D-6C5D-4D02-92F6-144F00D52D61}" dt="2023-12-26T10:43:46.206" v="5301" actId="571"/>
          <ac:spMkLst>
            <pc:docMk/>
            <pc:sldMk cId="617884035" sldId="258"/>
            <ac:spMk id="26" creationId="{85601871-8AAE-72B2-F307-87EBD8C5D319}"/>
          </ac:spMkLst>
        </pc:spChg>
        <pc:spChg chg="mod">
          <ac:chgData name="Yu Sasaki" userId="c5bebef60e306cf1" providerId="LiveId" clId="{F02DF10D-6C5D-4D02-92F6-144F00D52D61}" dt="2023-12-26T10:43:46.206" v="5301" actId="571"/>
          <ac:spMkLst>
            <pc:docMk/>
            <pc:sldMk cId="617884035" sldId="258"/>
            <ac:spMk id="27" creationId="{C21DE6D8-64A3-6E72-C8E2-B0D5283861CF}"/>
          </ac:spMkLst>
        </pc:spChg>
        <pc:spChg chg="mod">
          <ac:chgData name="Yu Sasaki" userId="c5bebef60e306cf1" providerId="LiveId" clId="{F02DF10D-6C5D-4D02-92F6-144F00D52D61}" dt="2023-12-26T10:43:46.206" v="5301" actId="571"/>
          <ac:spMkLst>
            <pc:docMk/>
            <pc:sldMk cId="617884035" sldId="258"/>
            <ac:spMk id="28" creationId="{C1C1A88F-2B9D-93B1-76AB-F2E57E896C04}"/>
          </ac:spMkLst>
        </pc:spChg>
        <pc:spChg chg="mod">
          <ac:chgData name="Yu Sasaki" userId="c5bebef60e306cf1" providerId="LiveId" clId="{F02DF10D-6C5D-4D02-92F6-144F00D52D61}" dt="2023-12-26T10:43:58.636" v="5306" actId="571"/>
          <ac:spMkLst>
            <pc:docMk/>
            <pc:sldMk cId="617884035" sldId="258"/>
            <ac:spMk id="30" creationId="{4200AA6F-CE8D-238C-1268-A53A8BBE221B}"/>
          </ac:spMkLst>
        </pc:spChg>
        <pc:spChg chg="mod">
          <ac:chgData name="Yu Sasaki" userId="c5bebef60e306cf1" providerId="LiveId" clId="{F02DF10D-6C5D-4D02-92F6-144F00D52D61}" dt="2023-12-26T10:43:58.636" v="5306" actId="571"/>
          <ac:spMkLst>
            <pc:docMk/>
            <pc:sldMk cId="617884035" sldId="258"/>
            <ac:spMk id="31" creationId="{0935148D-17E5-492F-DE4A-61C73E793E2A}"/>
          </ac:spMkLst>
        </pc:spChg>
        <pc:spChg chg="mod">
          <ac:chgData name="Yu Sasaki" userId="c5bebef60e306cf1" providerId="LiveId" clId="{F02DF10D-6C5D-4D02-92F6-144F00D52D61}" dt="2023-12-26T10:43:58.636" v="5306" actId="571"/>
          <ac:spMkLst>
            <pc:docMk/>
            <pc:sldMk cId="617884035" sldId="258"/>
            <ac:spMk id="32" creationId="{22ABAFAA-C738-E99A-C890-057CB8B9B316}"/>
          </ac:spMkLst>
        </pc:spChg>
        <pc:spChg chg="mod">
          <ac:chgData name="Yu Sasaki" userId="c5bebef60e306cf1" providerId="LiveId" clId="{F02DF10D-6C5D-4D02-92F6-144F00D52D61}" dt="2023-12-26T10:43:58.636" v="5306" actId="571"/>
          <ac:spMkLst>
            <pc:docMk/>
            <pc:sldMk cId="617884035" sldId="258"/>
            <ac:spMk id="33" creationId="{56679BE8-160B-B929-1E24-BED43491C747}"/>
          </ac:spMkLst>
        </pc:spChg>
        <pc:spChg chg="mod">
          <ac:chgData name="Yu Sasaki" userId="c5bebef60e306cf1" providerId="LiveId" clId="{F02DF10D-6C5D-4D02-92F6-144F00D52D61}" dt="2023-12-26T10:44:15.601" v="5312" actId="571"/>
          <ac:spMkLst>
            <pc:docMk/>
            <pc:sldMk cId="617884035" sldId="258"/>
            <ac:spMk id="35" creationId="{66B0B1E7-72AF-986F-67A0-60159DF8D17A}"/>
          </ac:spMkLst>
        </pc:spChg>
        <pc:spChg chg="mod">
          <ac:chgData name="Yu Sasaki" userId="c5bebef60e306cf1" providerId="LiveId" clId="{F02DF10D-6C5D-4D02-92F6-144F00D52D61}" dt="2023-12-26T10:44:15.601" v="5312" actId="571"/>
          <ac:spMkLst>
            <pc:docMk/>
            <pc:sldMk cId="617884035" sldId="258"/>
            <ac:spMk id="36" creationId="{F40232C0-38ED-5A78-26D6-2AEAF75BDF1C}"/>
          </ac:spMkLst>
        </pc:spChg>
        <pc:spChg chg="mod">
          <ac:chgData name="Yu Sasaki" userId="c5bebef60e306cf1" providerId="LiveId" clId="{F02DF10D-6C5D-4D02-92F6-144F00D52D61}" dt="2023-12-26T10:44:15.601" v="5312" actId="571"/>
          <ac:spMkLst>
            <pc:docMk/>
            <pc:sldMk cId="617884035" sldId="258"/>
            <ac:spMk id="37" creationId="{069D310F-84F1-84B0-3289-B062BE5D13DE}"/>
          </ac:spMkLst>
        </pc:spChg>
        <pc:spChg chg="mod">
          <ac:chgData name="Yu Sasaki" userId="c5bebef60e306cf1" providerId="LiveId" clId="{F02DF10D-6C5D-4D02-92F6-144F00D52D61}" dt="2023-12-26T10:44:15.601" v="5312" actId="571"/>
          <ac:spMkLst>
            <pc:docMk/>
            <pc:sldMk cId="617884035" sldId="258"/>
            <ac:spMk id="38" creationId="{3F64D231-87A1-9BEA-E8A8-BF20BE3A8AF2}"/>
          </ac:spMkLst>
        </pc:spChg>
        <pc:spChg chg="mod">
          <ac:chgData name="Yu Sasaki" userId="c5bebef60e306cf1" providerId="LiveId" clId="{F02DF10D-6C5D-4D02-92F6-144F00D52D61}" dt="2023-12-26T10:44:20.786" v="5314" actId="571"/>
          <ac:spMkLst>
            <pc:docMk/>
            <pc:sldMk cId="617884035" sldId="258"/>
            <ac:spMk id="40" creationId="{CCAF8614-73C1-4D37-B396-D3840B88C528}"/>
          </ac:spMkLst>
        </pc:spChg>
        <pc:spChg chg="mod">
          <ac:chgData name="Yu Sasaki" userId="c5bebef60e306cf1" providerId="LiveId" clId="{F02DF10D-6C5D-4D02-92F6-144F00D52D61}" dt="2023-12-26T10:44:20.786" v="5314" actId="571"/>
          <ac:spMkLst>
            <pc:docMk/>
            <pc:sldMk cId="617884035" sldId="258"/>
            <ac:spMk id="41" creationId="{97AAA5E2-1197-B282-7285-CA2374456E0D}"/>
          </ac:spMkLst>
        </pc:spChg>
        <pc:spChg chg="mod">
          <ac:chgData name="Yu Sasaki" userId="c5bebef60e306cf1" providerId="LiveId" clId="{F02DF10D-6C5D-4D02-92F6-144F00D52D61}" dt="2023-12-26T10:44:20.786" v="5314" actId="571"/>
          <ac:spMkLst>
            <pc:docMk/>
            <pc:sldMk cId="617884035" sldId="258"/>
            <ac:spMk id="42" creationId="{4DA1EF53-B9F4-E538-EBA8-D221789F4091}"/>
          </ac:spMkLst>
        </pc:spChg>
        <pc:spChg chg="mod">
          <ac:chgData name="Yu Sasaki" userId="c5bebef60e306cf1" providerId="LiveId" clId="{F02DF10D-6C5D-4D02-92F6-144F00D52D61}" dt="2023-12-26T10:44:20.786" v="5314" actId="571"/>
          <ac:spMkLst>
            <pc:docMk/>
            <pc:sldMk cId="617884035" sldId="258"/>
            <ac:spMk id="43" creationId="{A2543F38-0041-F59B-662C-C41D0C151497}"/>
          </ac:spMkLst>
        </pc:spChg>
        <pc:spChg chg="mod">
          <ac:chgData name="Yu Sasaki" userId="c5bebef60e306cf1" providerId="LiveId" clId="{F02DF10D-6C5D-4D02-92F6-144F00D52D61}" dt="2023-12-26T10:44:24.776" v="5316" actId="571"/>
          <ac:spMkLst>
            <pc:docMk/>
            <pc:sldMk cId="617884035" sldId="258"/>
            <ac:spMk id="45" creationId="{1683F8BB-47F3-6518-395E-7170CFE64CC6}"/>
          </ac:spMkLst>
        </pc:spChg>
        <pc:spChg chg="mod">
          <ac:chgData name="Yu Sasaki" userId="c5bebef60e306cf1" providerId="LiveId" clId="{F02DF10D-6C5D-4D02-92F6-144F00D52D61}" dt="2023-12-26T10:44:24.776" v="5316" actId="571"/>
          <ac:spMkLst>
            <pc:docMk/>
            <pc:sldMk cId="617884035" sldId="258"/>
            <ac:spMk id="46" creationId="{DA7FA425-3414-A26B-485A-A66A65E23425}"/>
          </ac:spMkLst>
        </pc:spChg>
        <pc:spChg chg="mod">
          <ac:chgData name="Yu Sasaki" userId="c5bebef60e306cf1" providerId="LiveId" clId="{F02DF10D-6C5D-4D02-92F6-144F00D52D61}" dt="2023-12-26T10:44:24.776" v="5316" actId="571"/>
          <ac:spMkLst>
            <pc:docMk/>
            <pc:sldMk cId="617884035" sldId="258"/>
            <ac:spMk id="47" creationId="{83D80FD4-03D9-660D-6AC7-665D05D54EF2}"/>
          </ac:spMkLst>
        </pc:spChg>
        <pc:spChg chg="mod">
          <ac:chgData name="Yu Sasaki" userId="c5bebef60e306cf1" providerId="LiveId" clId="{F02DF10D-6C5D-4D02-92F6-144F00D52D61}" dt="2023-12-26T10:44:24.776" v="5316" actId="571"/>
          <ac:spMkLst>
            <pc:docMk/>
            <pc:sldMk cId="617884035" sldId="258"/>
            <ac:spMk id="48" creationId="{B7FF9F3A-E7F6-E163-20EB-180062B5D473}"/>
          </ac:spMkLst>
        </pc:spChg>
        <pc:spChg chg="mod">
          <ac:chgData name="Yu Sasaki" userId="c5bebef60e306cf1" providerId="LiveId" clId="{F02DF10D-6C5D-4D02-92F6-144F00D52D61}" dt="2023-12-26T10:44:30.446" v="5318" actId="571"/>
          <ac:spMkLst>
            <pc:docMk/>
            <pc:sldMk cId="617884035" sldId="258"/>
            <ac:spMk id="50" creationId="{360DA3F6-AEBB-DA83-8210-D90C4631AC41}"/>
          </ac:spMkLst>
        </pc:spChg>
        <pc:spChg chg="mod">
          <ac:chgData name="Yu Sasaki" userId="c5bebef60e306cf1" providerId="LiveId" clId="{F02DF10D-6C5D-4D02-92F6-144F00D52D61}" dt="2023-12-26T10:44:30.446" v="5318" actId="571"/>
          <ac:spMkLst>
            <pc:docMk/>
            <pc:sldMk cId="617884035" sldId="258"/>
            <ac:spMk id="51" creationId="{0A19EC11-D4E6-FC86-A484-72A5A4233065}"/>
          </ac:spMkLst>
        </pc:spChg>
        <pc:spChg chg="mod">
          <ac:chgData name="Yu Sasaki" userId="c5bebef60e306cf1" providerId="LiveId" clId="{F02DF10D-6C5D-4D02-92F6-144F00D52D61}" dt="2023-12-26T10:44:30.446" v="5318" actId="571"/>
          <ac:spMkLst>
            <pc:docMk/>
            <pc:sldMk cId="617884035" sldId="258"/>
            <ac:spMk id="52" creationId="{02BA0105-FD06-9440-3EF7-5DEA8B76D104}"/>
          </ac:spMkLst>
        </pc:spChg>
        <pc:spChg chg="mod">
          <ac:chgData name="Yu Sasaki" userId="c5bebef60e306cf1" providerId="LiveId" clId="{F02DF10D-6C5D-4D02-92F6-144F00D52D61}" dt="2023-12-26T10:44:30.446" v="5318" actId="571"/>
          <ac:spMkLst>
            <pc:docMk/>
            <pc:sldMk cId="617884035" sldId="258"/>
            <ac:spMk id="53" creationId="{C0DFAC02-66C1-E8D6-429B-1FB9E7FC6BB1}"/>
          </ac:spMkLst>
        </pc:spChg>
        <pc:spChg chg="mod">
          <ac:chgData name="Yu Sasaki" userId="c5bebef60e306cf1" providerId="LiveId" clId="{F02DF10D-6C5D-4D02-92F6-144F00D52D61}" dt="2023-12-26T10:44:43.394" v="5322" actId="571"/>
          <ac:spMkLst>
            <pc:docMk/>
            <pc:sldMk cId="617884035" sldId="258"/>
            <ac:spMk id="55" creationId="{E6B4234F-57BB-2BCD-0473-ACED535EAE65}"/>
          </ac:spMkLst>
        </pc:spChg>
        <pc:spChg chg="mod">
          <ac:chgData name="Yu Sasaki" userId="c5bebef60e306cf1" providerId="LiveId" clId="{F02DF10D-6C5D-4D02-92F6-144F00D52D61}" dt="2023-12-26T10:44:43.394" v="5322" actId="571"/>
          <ac:spMkLst>
            <pc:docMk/>
            <pc:sldMk cId="617884035" sldId="258"/>
            <ac:spMk id="56" creationId="{FE0A18B8-017E-01DE-DC99-83E3FD0271B0}"/>
          </ac:spMkLst>
        </pc:spChg>
        <pc:spChg chg="mod">
          <ac:chgData name="Yu Sasaki" userId="c5bebef60e306cf1" providerId="LiveId" clId="{F02DF10D-6C5D-4D02-92F6-144F00D52D61}" dt="2023-12-26T10:44:43.394" v="5322" actId="571"/>
          <ac:spMkLst>
            <pc:docMk/>
            <pc:sldMk cId="617884035" sldId="258"/>
            <ac:spMk id="57" creationId="{D53AF6FC-1BE0-B013-B5EB-1F6EB6B12CF4}"/>
          </ac:spMkLst>
        </pc:spChg>
        <pc:spChg chg="mod">
          <ac:chgData name="Yu Sasaki" userId="c5bebef60e306cf1" providerId="LiveId" clId="{F02DF10D-6C5D-4D02-92F6-144F00D52D61}" dt="2023-12-26T10:44:43.394" v="5322" actId="571"/>
          <ac:spMkLst>
            <pc:docMk/>
            <pc:sldMk cId="617884035" sldId="258"/>
            <ac:spMk id="58" creationId="{9E3F5E6F-E2CD-3FE0-9C71-A7A575A8E7FE}"/>
          </ac:spMkLst>
        </pc:spChg>
        <pc:spChg chg="mod">
          <ac:chgData name="Yu Sasaki" userId="c5bebef60e306cf1" providerId="LiveId" clId="{F02DF10D-6C5D-4D02-92F6-144F00D52D61}" dt="2023-12-26T10:44:52.640" v="5326" actId="571"/>
          <ac:spMkLst>
            <pc:docMk/>
            <pc:sldMk cId="617884035" sldId="258"/>
            <ac:spMk id="60" creationId="{80EEBABE-82CE-CD44-D1D0-FD06DC4BC88A}"/>
          </ac:spMkLst>
        </pc:spChg>
        <pc:spChg chg="mod">
          <ac:chgData name="Yu Sasaki" userId="c5bebef60e306cf1" providerId="LiveId" clId="{F02DF10D-6C5D-4D02-92F6-144F00D52D61}" dt="2023-12-26T10:44:52.640" v="5326" actId="571"/>
          <ac:spMkLst>
            <pc:docMk/>
            <pc:sldMk cId="617884035" sldId="258"/>
            <ac:spMk id="61" creationId="{3189A23F-57BA-4B6E-92DA-273BC5762CA7}"/>
          </ac:spMkLst>
        </pc:spChg>
        <pc:spChg chg="mod">
          <ac:chgData name="Yu Sasaki" userId="c5bebef60e306cf1" providerId="LiveId" clId="{F02DF10D-6C5D-4D02-92F6-144F00D52D61}" dt="2023-12-26T10:44:52.640" v="5326" actId="571"/>
          <ac:spMkLst>
            <pc:docMk/>
            <pc:sldMk cId="617884035" sldId="258"/>
            <ac:spMk id="62" creationId="{7BFC57F4-9553-A357-3878-B23F60446989}"/>
          </ac:spMkLst>
        </pc:spChg>
        <pc:spChg chg="mod">
          <ac:chgData name="Yu Sasaki" userId="c5bebef60e306cf1" providerId="LiveId" clId="{F02DF10D-6C5D-4D02-92F6-144F00D52D61}" dt="2023-12-26T10:44:52.640" v="5326" actId="571"/>
          <ac:spMkLst>
            <pc:docMk/>
            <pc:sldMk cId="617884035" sldId="258"/>
            <ac:spMk id="63" creationId="{13F8045A-C8FA-F616-65E5-D322A4B61352}"/>
          </ac:spMkLst>
        </pc:spChg>
        <pc:spChg chg="add mod">
          <ac:chgData name="Yu Sasaki" userId="c5bebef60e306cf1" providerId="LiveId" clId="{F02DF10D-6C5D-4D02-92F6-144F00D52D61}" dt="2023-12-26T10:48:32.216" v="5366" actId="207"/>
          <ac:spMkLst>
            <pc:docMk/>
            <pc:sldMk cId="617884035" sldId="258"/>
            <ac:spMk id="1024" creationId="{C36009B5-D996-68F3-BEEA-4AACFED66895}"/>
          </ac:spMkLst>
        </pc:spChg>
        <pc:spChg chg="add mod ord">
          <ac:chgData name="Yu Sasaki" userId="c5bebef60e306cf1" providerId="LiveId" clId="{F02DF10D-6C5D-4D02-92F6-144F00D52D61}" dt="2023-12-26T10:49:18.170" v="5374" actId="207"/>
          <ac:spMkLst>
            <pc:docMk/>
            <pc:sldMk cId="617884035" sldId="258"/>
            <ac:spMk id="1025" creationId="{44829448-F590-38D1-99A3-9C403789555D}"/>
          </ac:spMkLst>
        </pc:spChg>
        <pc:spChg chg="add mod">
          <ac:chgData name="Yu Sasaki" userId="c5bebef60e306cf1" providerId="LiveId" clId="{F02DF10D-6C5D-4D02-92F6-144F00D52D61}" dt="2023-12-26T10:49:25.674" v="5376" actId="164"/>
          <ac:spMkLst>
            <pc:docMk/>
            <pc:sldMk cId="617884035" sldId="258"/>
            <ac:spMk id="1027" creationId="{E0D2349E-9E21-52EF-A8B2-05B38213A527}"/>
          </ac:spMkLst>
        </pc:spChg>
        <pc:spChg chg="add mod">
          <ac:chgData name="Yu Sasaki" userId="c5bebef60e306cf1" providerId="LiveId" clId="{F02DF10D-6C5D-4D02-92F6-144F00D52D61}" dt="2023-12-26T10:49:25.674" v="5376" actId="164"/>
          <ac:spMkLst>
            <pc:docMk/>
            <pc:sldMk cId="617884035" sldId="258"/>
            <ac:spMk id="1028" creationId="{A8FB7353-004D-EC17-AC61-4859E1C308E9}"/>
          </ac:spMkLst>
        </pc:spChg>
        <pc:spChg chg="mod">
          <ac:chgData name="Yu Sasaki" userId="c5bebef60e306cf1" providerId="LiveId" clId="{F02DF10D-6C5D-4D02-92F6-144F00D52D61}" dt="2023-12-26T10:49:38.242" v="5381" actId="571"/>
          <ac:spMkLst>
            <pc:docMk/>
            <pc:sldMk cId="617884035" sldId="258"/>
            <ac:spMk id="1031" creationId="{D1A00917-5015-9AA7-18E7-F2F5C8E39EB5}"/>
          </ac:spMkLst>
        </pc:spChg>
        <pc:spChg chg="mod">
          <ac:chgData name="Yu Sasaki" userId="c5bebef60e306cf1" providerId="LiveId" clId="{F02DF10D-6C5D-4D02-92F6-144F00D52D61}" dt="2023-12-26T10:49:38.242" v="5381" actId="571"/>
          <ac:spMkLst>
            <pc:docMk/>
            <pc:sldMk cId="617884035" sldId="258"/>
            <ac:spMk id="1032" creationId="{E7C84193-74AC-35D4-96B2-8984498F3158}"/>
          </ac:spMkLst>
        </pc:spChg>
        <pc:spChg chg="mod">
          <ac:chgData name="Yu Sasaki" userId="c5bebef60e306cf1" providerId="LiveId" clId="{F02DF10D-6C5D-4D02-92F6-144F00D52D61}" dt="2023-12-26T10:49:43.161" v="5382" actId="571"/>
          <ac:spMkLst>
            <pc:docMk/>
            <pc:sldMk cId="617884035" sldId="258"/>
            <ac:spMk id="1034" creationId="{DB896399-DA85-65AC-FB4A-C2BB3B448E93}"/>
          </ac:spMkLst>
        </pc:spChg>
        <pc:spChg chg="mod">
          <ac:chgData name="Yu Sasaki" userId="c5bebef60e306cf1" providerId="LiveId" clId="{F02DF10D-6C5D-4D02-92F6-144F00D52D61}" dt="2023-12-26T10:49:43.161" v="5382" actId="571"/>
          <ac:spMkLst>
            <pc:docMk/>
            <pc:sldMk cId="617884035" sldId="258"/>
            <ac:spMk id="1035" creationId="{19814103-D15E-7B2D-F161-B5057DEA4BB4}"/>
          </ac:spMkLst>
        </pc:spChg>
        <pc:spChg chg="mod">
          <ac:chgData name="Yu Sasaki" userId="c5bebef60e306cf1" providerId="LiveId" clId="{F02DF10D-6C5D-4D02-92F6-144F00D52D61}" dt="2023-12-26T11:02:29.953" v="5532"/>
          <ac:spMkLst>
            <pc:docMk/>
            <pc:sldMk cId="617884035" sldId="258"/>
            <ac:spMk id="1040" creationId="{B18B8BF3-CF0F-15A1-B780-E9D335E1EE40}"/>
          </ac:spMkLst>
        </pc:spChg>
        <pc:spChg chg="mod">
          <ac:chgData name="Yu Sasaki" userId="c5bebef60e306cf1" providerId="LiveId" clId="{F02DF10D-6C5D-4D02-92F6-144F00D52D61}" dt="2023-12-26T11:02:29.953" v="5532"/>
          <ac:spMkLst>
            <pc:docMk/>
            <pc:sldMk cId="617884035" sldId="258"/>
            <ac:spMk id="1041" creationId="{73A31902-8EC5-45B9-6671-44AE96E383B9}"/>
          </ac:spMkLst>
        </pc:spChg>
        <pc:spChg chg="mod">
          <ac:chgData name="Yu Sasaki" userId="c5bebef60e306cf1" providerId="LiveId" clId="{F02DF10D-6C5D-4D02-92F6-144F00D52D61}" dt="2023-12-26T11:02:29.953" v="5532"/>
          <ac:spMkLst>
            <pc:docMk/>
            <pc:sldMk cId="617884035" sldId="258"/>
            <ac:spMk id="1042" creationId="{9DD886FE-7E59-102B-5E11-30D28C134111}"/>
          </ac:spMkLst>
        </pc:spChg>
        <pc:spChg chg="mod">
          <ac:chgData name="Yu Sasaki" userId="c5bebef60e306cf1" providerId="LiveId" clId="{F02DF10D-6C5D-4D02-92F6-144F00D52D61}" dt="2023-12-26T11:02:29.953" v="5532"/>
          <ac:spMkLst>
            <pc:docMk/>
            <pc:sldMk cId="617884035" sldId="258"/>
            <ac:spMk id="1043" creationId="{E2DBA50C-D653-F952-5144-04ED7AD93C3F}"/>
          </ac:spMkLst>
        </pc:spChg>
        <pc:spChg chg="mod">
          <ac:chgData name="Yu Sasaki" userId="c5bebef60e306cf1" providerId="LiveId" clId="{F02DF10D-6C5D-4D02-92F6-144F00D52D61}" dt="2023-12-26T11:02:29.953" v="5532"/>
          <ac:spMkLst>
            <pc:docMk/>
            <pc:sldMk cId="617884035" sldId="258"/>
            <ac:spMk id="1044" creationId="{F73DCF13-4336-3E11-4DFA-BC2A5BF43086}"/>
          </ac:spMkLst>
        </pc:spChg>
        <pc:spChg chg="mod">
          <ac:chgData name="Yu Sasaki" userId="c5bebef60e306cf1" providerId="LiveId" clId="{F02DF10D-6C5D-4D02-92F6-144F00D52D61}" dt="2023-12-26T11:02:29.953" v="5532"/>
          <ac:spMkLst>
            <pc:docMk/>
            <pc:sldMk cId="617884035" sldId="258"/>
            <ac:spMk id="1045" creationId="{4BDD300C-A613-0E4B-61FF-84D69AEBB3ED}"/>
          </ac:spMkLst>
        </pc:spChg>
        <pc:spChg chg="mod">
          <ac:chgData name="Yu Sasaki" userId="c5bebef60e306cf1" providerId="LiveId" clId="{F02DF10D-6C5D-4D02-92F6-144F00D52D61}" dt="2023-12-26T11:02:29.953" v="5532"/>
          <ac:spMkLst>
            <pc:docMk/>
            <pc:sldMk cId="617884035" sldId="258"/>
            <ac:spMk id="1046" creationId="{B6E7854E-8B4F-52D4-E446-239AB886C557}"/>
          </ac:spMkLst>
        </pc:spChg>
        <pc:spChg chg="mod">
          <ac:chgData name="Yu Sasaki" userId="c5bebef60e306cf1" providerId="LiveId" clId="{F02DF10D-6C5D-4D02-92F6-144F00D52D61}" dt="2023-12-26T11:02:29.953" v="5532"/>
          <ac:spMkLst>
            <pc:docMk/>
            <pc:sldMk cId="617884035" sldId="258"/>
            <ac:spMk id="1047" creationId="{EB5F0D0D-28BF-F56D-F67E-ED783EA6E296}"/>
          </ac:spMkLst>
        </pc:spChg>
        <pc:spChg chg="mod">
          <ac:chgData name="Yu Sasaki" userId="c5bebef60e306cf1" providerId="LiveId" clId="{F02DF10D-6C5D-4D02-92F6-144F00D52D61}" dt="2023-12-26T11:02:29.953" v="5532"/>
          <ac:spMkLst>
            <pc:docMk/>
            <pc:sldMk cId="617884035" sldId="258"/>
            <ac:spMk id="1048" creationId="{370F8A0C-1B88-0DB3-2368-80EAB9A7F7A9}"/>
          </ac:spMkLst>
        </pc:spChg>
        <pc:spChg chg="mod">
          <ac:chgData name="Yu Sasaki" userId="c5bebef60e306cf1" providerId="LiveId" clId="{F02DF10D-6C5D-4D02-92F6-144F00D52D61}" dt="2023-12-26T11:02:29.953" v="5532"/>
          <ac:spMkLst>
            <pc:docMk/>
            <pc:sldMk cId="617884035" sldId="258"/>
            <ac:spMk id="1049" creationId="{A75C954C-1552-EF0D-F152-2E14CEF72BA5}"/>
          </ac:spMkLst>
        </pc:spChg>
        <pc:spChg chg="mod">
          <ac:chgData name="Yu Sasaki" userId="c5bebef60e306cf1" providerId="LiveId" clId="{F02DF10D-6C5D-4D02-92F6-144F00D52D61}" dt="2023-12-26T11:02:29.953" v="5532"/>
          <ac:spMkLst>
            <pc:docMk/>
            <pc:sldMk cId="617884035" sldId="258"/>
            <ac:spMk id="1050" creationId="{F7DCB00B-8498-DB01-D677-9F958236590D}"/>
          </ac:spMkLst>
        </pc:spChg>
        <pc:spChg chg="mod">
          <ac:chgData name="Yu Sasaki" userId="c5bebef60e306cf1" providerId="LiveId" clId="{F02DF10D-6C5D-4D02-92F6-144F00D52D61}" dt="2023-12-26T11:02:29.953" v="5532"/>
          <ac:spMkLst>
            <pc:docMk/>
            <pc:sldMk cId="617884035" sldId="258"/>
            <ac:spMk id="1051" creationId="{A3A73DC8-06AB-7A7F-101B-7D37658E361D}"/>
          </ac:spMkLst>
        </pc:spChg>
        <pc:spChg chg="mod">
          <ac:chgData name="Yu Sasaki" userId="c5bebef60e306cf1" providerId="LiveId" clId="{F02DF10D-6C5D-4D02-92F6-144F00D52D61}" dt="2023-12-26T11:02:29.953" v="5532"/>
          <ac:spMkLst>
            <pc:docMk/>
            <pc:sldMk cId="617884035" sldId="258"/>
            <ac:spMk id="1052" creationId="{07126A89-95E4-1293-032C-DC44909D8329}"/>
          </ac:spMkLst>
        </pc:spChg>
        <pc:spChg chg="mod">
          <ac:chgData name="Yu Sasaki" userId="c5bebef60e306cf1" providerId="LiveId" clId="{F02DF10D-6C5D-4D02-92F6-144F00D52D61}" dt="2023-12-26T11:02:29.953" v="5532"/>
          <ac:spMkLst>
            <pc:docMk/>
            <pc:sldMk cId="617884035" sldId="258"/>
            <ac:spMk id="1053" creationId="{80367E9C-27B0-B5E9-3331-6CA125FE7129}"/>
          </ac:spMkLst>
        </pc:spChg>
        <pc:spChg chg="mod">
          <ac:chgData name="Yu Sasaki" userId="c5bebef60e306cf1" providerId="LiveId" clId="{F02DF10D-6C5D-4D02-92F6-144F00D52D61}" dt="2023-12-26T11:02:29.953" v="5532"/>
          <ac:spMkLst>
            <pc:docMk/>
            <pc:sldMk cId="617884035" sldId="258"/>
            <ac:spMk id="1054" creationId="{FCE3900C-0067-92AE-8EBB-D5B21233885E}"/>
          </ac:spMkLst>
        </pc:spChg>
        <pc:spChg chg="mod">
          <ac:chgData name="Yu Sasaki" userId="c5bebef60e306cf1" providerId="LiveId" clId="{F02DF10D-6C5D-4D02-92F6-144F00D52D61}" dt="2023-12-26T11:02:29.953" v="5532"/>
          <ac:spMkLst>
            <pc:docMk/>
            <pc:sldMk cId="617884035" sldId="258"/>
            <ac:spMk id="1055" creationId="{05117523-4884-ACC2-3AAC-B246BD0EDC19}"/>
          </ac:spMkLst>
        </pc:spChg>
        <pc:spChg chg="mod">
          <ac:chgData name="Yu Sasaki" userId="c5bebef60e306cf1" providerId="LiveId" clId="{F02DF10D-6C5D-4D02-92F6-144F00D52D61}" dt="2023-12-26T11:02:29.953" v="5532"/>
          <ac:spMkLst>
            <pc:docMk/>
            <pc:sldMk cId="617884035" sldId="258"/>
            <ac:spMk id="1056" creationId="{4DAB55E8-87F4-662A-58EA-ABD24AB42EDE}"/>
          </ac:spMkLst>
        </pc:spChg>
        <pc:spChg chg="mod">
          <ac:chgData name="Yu Sasaki" userId="c5bebef60e306cf1" providerId="LiveId" clId="{F02DF10D-6C5D-4D02-92F6-144F00D52D61}" dt="2023-12-26T11:02:29.953" v="5532"/>
          <ac:spMkLst>
            <pc:docMk/>
            <pc:sldMk cId="617884035" sldId="258"/>
            <ac:spMk id="1057" creationId="{0D2E1D7A-6B86-89FD-A3CE-835297EEE2FA}"/>
          </ac:spMkLst>
        </pc:spChg>
        <pc:spChg chg="mod">
          <ac:chgData name="Yu Sasaki" userId="c5bebef60e306cf1" providerId="LiveId" clId="{F02DF10D-6C5D-4D02-92F6-144F00D52D61}" dt="2023-12-26T11:02:29.953" v="5532"/>
          <ac:spMkLst>
            <pc:docMk/>
            <pc:sldMk cId="617884035" sldId="258"/>
            <ac:spMk id="1058" creationId="{D85F25DC-E88F-F7B0-E0D8-2B675B7C29DB}"/>
          </ac:spMkLst>
        </pc:spChg>
        <pc:spChg chg="mod">
          <ac:chgData name="Yu Sasaki" userId="c5bebef60e306cf1" providerId="LiveId" clId="{F02DF10D-6C5D-4D02-92F6-144F00D52D61}" dt="2023-12-26T11:02:29.953" v="5532"/>
          <ac:spMkLst>
            <pc:docMk/>
            <pc:sldMk cId="617884035" sldId="258"/>
            <ac:spMk id="1059" creationId="{ACEAE386-AAFD-6A39-078A-549318205644}"/>
          </ac:spMkLst>
        </pc:spChg>
        <pc:spChg chg="mod">
          <ac:chgData name="Yu Sasaki" userId="c5bebef60e306cf1" providerId="LiveId" clId="{F02DF10D-6C5D-4D02-92F6-144F00D52D61}" dt="2023-12-26T11:04:20.830" v="5585"/>
          <ac:spMkLst>
            <pc:docMk/>
            <pc:sldMk cId="617884035" sldId="258"/>
            <ac:spMk id="1063" creationId="{FA9D2CEE-EAD1-6ED0-809A-C5C6676237D6}"/>
          </ac:spMkLst>
        </pc:spChg>
        <pc:spChg chg="mod">
          <ac:chgData name="Yu Sasaki" userId="c5bebef60e306cf1" providerId="LiveId" clId="{F02DF10D-6C5D-4D02-92F6-144F00D52D61}" dt="2023-12-26T11:04:20.830" v="5585"/>
          <ac:spMkLst>
            <pc:docMk/>
            <pc:sldMk cId="617884035" sldId="258"/>
            <ac:spMk id="1064" creationId="{F44BA30B-59D3-1E94-67C0-D58F1EB89879}"/>
          </ac:spMkLst>
        </pc:spChg>
        <pc:spChg chg="mod">
          <ac:chgData name="Yu Sasaki" userId="c5bebef60e306cf1" providerId="LiveId" clId="{F02DF10D-6C5D-4D02-92F6-144F00D52D61}" dt="2023-12-26T11:04:20.830" v="5585"/>
          <ac:spMkLst>
            <pc:docMk/>
            <pc:sldMk cId="617884035" sldId="258"/>
            <ac:spMk id="1065" creationId="{F5F736C3-AE59-1A26-8621-38C6E527DDE1}"/>
          </ac:spMkLst>
        </pc:spChg>
        <pc:spChg chg="mod">
          <ac:chgData name="Yu Sasaki" userId="c5bebef60e306cf1" providerId="LiveId" clId="{F02DF10D-6C5D-4D02-92F6-144F00D52D61}" dt="2023-12-26T11:04:20.830" v="5585"/>
          <ac:spMkLst>
            <pc:docMk/>
            <pc:sldMk cId="617884035" sldId="258"/>
            <ac:spMk id="1067" creationId="{68F7C907-F2E1-E1DD-6430-2B480C41A96C}"/>
          </ac:spMkLst>
        </pc:spChg>
        <pc:spChg chg="mod">
          <ac:chgData name="Yu Sasaki" userId="c5bebef60e306cf1" providerId="LiveId" clId="{F02DF10D-6C5D-4D02-92F6-144F00D52D61}" dt="2023-12-26T11:04:20.830" v="5585"/>
          <ac:spMkLst>
            <pc:docMk/>
            <pc:sldMk cId="617884035" sldId="258"/>
            <ac:spMk id="1068" creationId="{5804DE41-CBC9-C8CC-5190-29AD68030C76}"/>
          </ac:spMkLst>
        </pc:spChg>
        <pc:spChg chg="mod">
          <ac:chgData name="Yu Sasaki" userId="c5bebef60e306cf1" providerId="LiveId" clId="{F02DF10D-6C5D-4D02-92F6-144F00D52D61}" dt="2023-12-26T11:04:20.830" v="5585"/>
          <ac:spMkLst>
            <pc:docMk/>
            <pc:sldMk cId="617884035" sldId="258"/>
            <ac:spMk id="1069" creationId="{A1A338DB-BD1D-40E3-AF02-949B7AD6D4C5}"/>
          </ac:spMkLst>
        </pc:spChg>
        <pc:grpChg chg="add mod">
          <ac:chgData name="Yu Sasaki" userId="c5bebef60e306cf1" providerId="LiveId" clId="{F02DF10D-6C5D-4D02-92F6-144F00D52D61}" dt="2023-12-26T10:43:35.715" v="5296" actId="164"/>
          <ac:grpSpMkLst>
            <pc:docMk/>
            <pc:sldMk cId="617884035" sldId="258"/>
            <ac:grpSpMk id="13" creationId="{BD4165AC-52B8-409D-B4C1-191F330785E2}"/>
          </ac:grpSpMkLst>
        </pc:grpChg>
        <pc:grpChg chg="add mod">
          <ac:chgData name="Yu Sasaki" userId="c5bebef60e306cf1" providerId="LiveId" clId="{F02DF10D-6C5D-4D02-92F6-144F00D52D61}" dt="2023-12-26T10:43:41.177" v="5299" actId="14100"/>
          <ac:grpSpMkLst>
            <pc:docMk/>
            <pc:sldMk cId="617884035" sldId="258"/>
            <ac:grpSpMk id="14" creationId="{F58E72C2-EDA8-C83B-3C9F-7846786096E3}"/>
          </ac:grpSpMkLst>
        </pc:grpChg>
        <pc:grpChg chg="add mod ord">
          <ac:chgData name="Yu Sasaki" userId="c5bebef60e306cf1" providerId="LiveId" clId="{F02DF10D-6C5D-4D02-92F6-144F00D52D61}" dt="2023-12-26T10:49:48.297" v="5383" actId="166"/>
          <ac:grpSpMkLst>
            <pc:docMk/>
            <pc:sldMk cId="617884035" sldId="258"/>
            <ac:grpSpMk id="19" creationId="{728E51AF-250E-3235-A384-A61A08AE7B02}"/>
          </ac:grpSpMkLst>
        </pc:grpChg>
        <pc:grpChg chg="add mod">
          <ac:chgData name="Yu Sasaki" userId="c5bebef60e306cf1" providerId="LiveId" clId="{F02DF10D-6C5D-4D02-92F6-144F00D52D61}" dt="2023-12-26T10:43:46.206" v="5301" actId="571"/>
          <ac:grpSpMkLst>
            <pc:docMk/>
            <pc:sldMk cId="617884035" sldId="258"/>
            <ac:grpSpMk id="24" creationId="{C76600C3-758D-8D1D-F03F-16F422F91BDE}"/>
          </ac:grpSpMkLst>
        </pc:grpChg>
        <pc:grpChg chg="add mod ord">
          <ac:chgData name="Yu Sasaki" userId="c5bebef60e306cf1" providerId="LiveId" clId="{F02DF10D-6C5D-4D02-92F6-144F00D52D61}" dt="2023-12-26T10:44:14.518" v="5311" actId="1076"/>
          <ac:grpSpMkLst>
            <pc:docMk/>
            <pc:sldMk cId="617884035" sldId="258"/>
            <ac:grpSpMk id="29" creationId="{656BC88B-83B0-945D-F689-DBA906F8E7D2}"/>
          </ac:grpSpMkLst>
        </pc:grpChg>
        <pc:grpChg chg="add mod">
          <ac:chgData name="Yu Sasaki" userId="c5bebef60e306cf1" providerId="LiveId" clId="{F02DF10D-6C5D-4D02-92F6-144F00D52D61}" dt="2023-12-26T10:44:18.461" v="5313" actId="688"/>
          <ac:grpSpMkLst>
            <pc:docMk/>
            <pc:sldMk cId="617884035" sldId="258"/>
            <ac:grpSpMk id="34" creationId="{1395E0C1-0DCD-611A-B893-8942BFB6457C}"/>
          </ac:grpSpMkLst>
        </pc:grpChg>
        <pc:grpChg chg="add mod">
          <ac:chgData name="Yu Sasaki" userId="c5bebef60e306cf1" providerId="LiveId" clId="{F02DF10D-6C5D-4D02-92F6-144F00D52D61}" dt="2023-12-26T10:44:22.435" v="5315" actId="688"/>
          <ac:grpSpMkLst>
            <pc:docMk/>
            <pc:sldMk cId="617884035" sldId="258"/>
            <ac:grpSpMk id="39" creationId="{F303D589-7081-8E09-707D-20DA861AA989}"/>
          </ac:grpSpMkLst>
        </pc:grpChg>
        <pc:grpChg chg="add mod">
          <ac:chgData name="Yu Sasaki" userId="c5bebef60e306cf1" providerId="LiveId" clId="{F02DF10D-6C5D-4D02-92F6-144F00D52D61}" dt="2023-12-26T10:44:27.398" v="5317" actId="688"/>
          <ac:grpSpMkLst>
            <pc:docMk/>
            <pc:sldMk cId="617884035" sldId="258"/>
            <ac:grpSpMk id="44" creationId="{BEA27527-84F0-7715-AB30-B0FB98A17F68}"/>
          </ac:grpSpMkLst>
        </pc:grpChg>
        <pc:grpChg chg="add mod ord">
          <ac:chgData name="Yu Sasaki" userId="c5bebef60e306cf1" providerId="LiveId" clId="{F02DF10D-6C5D-4D02-92F6-144F00D52D61}" dt="2023-12-26T10:44:37.025" v="5321" actId="1076"/>
          <ac:grpSpMkLst>
            <pc:docMk/>
            <pc:sldMk cId="617884035" sldId="258"/>
            <ac:grpSpMk id="49" creationId="{F357F3F5-9C1D-E1B0-692F-F7505F5C6CBA}"/>
          </ac:grpSpMkLst>
        </pc:grpChg>
        <pc:grpChg chg="add mod ord">
          <ac:chgData name="Yu Sasaki" userId="c5bebef60e306cf1" providerId="LiveId" clId="{F02DF10D-6C5D-4D02-92F6-144F00D52D61}" dt="2023-12-26T10:44:49.516" v="5325" actId="167"/>
          <ac:grpSpMkLst>
            <pc:docMk/>
            <pc:sldMk cId="617884035" sldId="258"/>
            <ac:grpSpMk id="54" creationId="{50D76621-98DD-ED93-0B18-59CDB33E7640}"/>
          </ac:grpSpMkLst>
        </pc:grpChg>
        <pc:grpChg chg="add mod ord">
          <ac:chgData name="Yu Sasaki" userId="c5bebef60e306cf1" providerId="LiveId" clId="{F02DF10D-6C5D-4D02-92F6-144F00D52D61}" dt="2023-12-26T10:44:57.311" v="5328" actId="167"/>
          <ac:grpSpMkLst>
            <pc:docMk/>
            <pc:sldMk cId="617884035" sldId="258"/>
            <ac:grpSpMk id="59" creationId="{A1FC3B91-1FD5-773D-9CFA-5829D5AE69D4}"/>
          </ac:grpSpMkLst>
        </pc:grpChg>
        <pc:grpChg chg="add mod">
          <ac:chgData name="Yu Sasaki" userId="c5bebef60e306cf1" providerId="LiveId" clId="{F02DF10D-6C5D-4D02-92F6-144F00D52D61}" dt="2023-12-26T10:49:36.389" v="5380" actId="1076"/>
          <ac:grpSpMkLst>
            <pc:docMk/>
            <pc:sldMk cId="617884035" sldId="258"/>
            <ac:grpSpMk id="1029" creationId="{CD7F988F-1863-44FB-2D95-9BE99DA27A4B}"/>
          </ac:grpSpMkLst>
        </pc:grpChg>
        <pc:grpChg chg="add mod">
          <ac:chgData name="Yu Sasaki" userId="c5bebef60e306cf1" providerId="LiveId" clId="{F02DF10D-6C5D-4D02-92F6-144F00D52D61}" dt="2023-12-26T10:49:38.242" v="5381" actId="571"/>
          <ac:grpSpMkLst>
            <pc:docMk/>
            <pc:sldMk cId="617884035" sldId="258"/>
            <ac:grpSpMk id="1030" creationId="{75EE635F-CEFF-F336-751E-1D62913414F0}"/>
          </ac:grpSpMkLst>
        </pc:grpChg>
        <pc:grpChg chg="add mod">
          <ac:chgData name="Yu Sasaki" userId="c5bebef60e306cf1" providerId="LiveId" clId="{F02DF10D-6C5D-4D02-92F6-144F00D52D61}" dt="2023-12-26T10:49:43.161" v="5382" actId="571"/>
          <ac:grpSpMkLst>
            <pc:docMk/>
            <pc:sldMk cId="617884035" sldId="258"/>
            <ac:grpSpMk id="1033" creationId="{B71CFA31-6949-5653-595C-54341EFE1E59}"/>
          </ac:grpSpMkLst>
        </pc:grpChg>
        <pc:grpChg chg="add del mod">
          <ac:chgData name="Yu Sasaki" userId="c5bebef60e306cf1" providerId="LiveId" clId="{F02DF10D-6C5D-4D02-92F6-144F00D52D61}" dt="2023-12-26T11:02:42.299" v="5535" actId="478"/>
          <ac:grpSpMkLst>
            <pc:docMk/>
            <pc:sldMk cId="617884035" sldId="258"/>
            <ac:grpSpMk id="1038" creationId="{DC1FF1BB-FDD4-8C73-924D-6C531C40B655}"/>
          </ac:grpSpMkLst>
        </pc:grpChg>
        <pc:grpChg chg="mod">
          <ac:chgData name="Yu Sasaki" userId="c5bebef60e306cf1" providerId="LiveId" clId="{F02DF10D-6C5D-4D02-92F6-144F00D52D61}" dt="2023-12-26T11:02:29.953" v="5532"/>
          <ac:grpSpMkLst>
            <pc:docMk/>
            <pc:sldMk cId="617884035" sldId="258"/>
            <ac:grpSpMk id="1039" creationId="{3A36F053-F787-9C6C-DF0A-A771B08D49E2}"/>
          </ac:grpSpMkLst>
        </pc:grpChg>
        <pc:grpChg chg="add mod">
          <ac:chgData name="Yu Sasaki" userId="c5bebef60e306cf1" providerId="LiveId" clId="{F02DF10D-6C5D-4D02-92F6-144F00D52D61}" dt="2023-12-26T11:04:20.830" v="5585"/>
          <ac:grpSpMkLst>
            <pc:docMk/>
            <pc:sldMk cId="617884035" sldId="258"/>
            <ac:grpSpMk id="1061" creationId="{376B29E2-0729-8A1B-E708-6A6071B1104E}"/>
          </ac:grpSpMkLst>
        </pc:grpChg>
        <pc:grpChg chg="mod">
          <ac:chgData name="Yu Sasaki" userId="c5bebef60e306cf1" providerId="LiveId" clId="{F02DF10D-6C5D-4D02-92F6-144F00D52D61}" dt="2023-12-26T11:04:20.830" v="5585"/>
          <ac:grpSpMkLst>
            <pc:docMk/>
            <pc:sldMk cId="617884035" sldId="258"/>
            <ac:grpSpMk id="1062" creationId="{55B9F63E-D6D2-A708-05BF-2AAD992524DE}"/>
          </ac:grpSpMkLst>
        </pc:grpChg>
        <pc:grpChg chg="mod">
          <ac:chgData name="Yu Sasaki" userId="c5bebef60e306cf1" providerId="LiveId" clId="{F02DF10D-6C5D-4D02-92F6-144F00D52D61}" dt="2023-12-26T11:04:20.830" v="5585"/>
          <ac:grpSpMkLst>
            <pc:docMk/>
            <pc:sldMk cId="617884035" sldId="258"/>
            <ac:grpSpMk id="1066" creationId="{7413D120-E164-80A5-CAD6-1E6877EA1A89}"/>
          </ac:grpSpMkLst>
        </pc:grpChg>
        <pc:picChg chg="add del mod">
          <ac:chgData name="Yu Sasaki" userId="c5bebef60e306cf1" providerId="LiveId" clId="{F02DF10D-6C5D-4D02-92F6-144F00D52D61}" dt="2023-12-26T10:43:24.693" v="5295" actId="478"/>
          <ac:picMkLst>
            <pc:docMk/>
            <pc:sldMk cId="617884035" sldId="258"/>
            <ac:picMk id="1026" creationId="{4049CF8B-605C-9E51-51A2-04FE1709324A}"/>
          </ac:picMkLst>
        </pc:picChg>
        <pc:picChg chg="add">
          <ac:chgData name="Yu Sasaki" userId="c5bebef60e306cf1" providerId="LiveId" clId="{F02DF10D-6C5D-4D02-92F6-144F00D52D61}" dt="2023-12-26T10:49:58.276" v="5384"/>
          <ac:picMkLst>
            <pc:docMk/>
            <pc:sldMk cId="617884035" sldId="258"/>
            <ac:picMk id="1036" creationId="{8C9C95ED-6BF3-DAAC-2C2D-79D41E692637}"/>
          </ac:picMkLst>
        </pc:picChg>
        <pc:picChg chg="add del mod ord">
          <ac:chgData name="Yu Sasaki" userId="c5bebef60e306cf1" providerId="LiveId" clId="{F02DF10D-6C5D-4D02-92F6-144F00D52D61}" dt="2023-12-26T11:01:45.263" v="5531" actId="478"/>
          <ac:picMkLst>
            <pc:docMk/>
            <pc:sldMk cId="617884035" sldId="258"/>
            <ac:picMk id="1037" creationId="{534A5EF5-D38B-F5AE-B3A2-63BD074B695F}"/>
          </ac:picMkLst>
        </pc:picChg>
        <pc:picChg chg="add mod">
          <ac:chgData name="Yu Sasaki" userId="c5bebef60e306cf1" providerId="LiveId" clId="{F02DF10D-6C5D-4D02-92F6-144F00D52D61}" dt="2023-12-26T11:02:55.967" v="5538" actId="1076"/>
          <ac:picMkLst>
            <pc:docMk/>
            <pc:sldMk cId="617884035" sldId="258"/>
            <ac:picMk id="1060" creationId="{F1EC5318-7C7C-E11A-FD9B-60D4644B2E26}"/>
          </ac:picMkLst>
        </pc:picChg>
        <pc:picChg chg="mod">
          <ac:chgData name="Yu Sasaki" userId="c5bebef60e306cf1" providerId="LiveId" clId="{F02DF10D-6C5D-4D02-92F6-144F00D52D61}" dt="2023-12-26T11:04:20.830" v="5585"/>
          <ac:picMkLst>
            <pc:docMk/>
            <pc:sldMk cId="617884035" sldId="258"/>
            <ac:picMk id="1070" creationId="{4657188B-2110-B714-EE1A-693AC67E2CF7}"/>
          </ac:picMkLst>
        </pc:picChg>
        <pc:picChg chg="mod">
          <ac:chgData name="Yu Sasaki" userId="c5bebef60e306cf1" providerId="LiveId" clId="{F02DF10D-6C5D-4D02-92F6-144F00D52D61}" dt="2023-12-26T11:04:20.830" v="5585"/>
          <ac:picMkLst>
            <pc:docMk/>
            <pc:sldMk cId="617884035" sldId="258"/>
            <ac:picMk id="1071" creationId="{8326691D-7E84-560A-DD71-AB9960D94D02}"/>
          </ac:picMkLst>
        </pc:picChg>
        <pc:picChg chg="mod">
          <ac:chgData name="Yu Sasaki" userId="c5bebef60e306cf1" providerId="LiveId" clId="{F02DF10D-6C5D-4D02-92F6-144F00D52D61}" dt="2023-12-26T11:04:20.830" v="5585"/>
          <ac:picMkLst>
            <pc:docMk/>
            <pc:sldMk cId="617884035" sldId="258"/>
            <ac:picMk id="1072" creationId="{8B6102DA-5453-77CB-2A77-58B7F9941C66}"/>
          </ac:picMkLst>
        </pc:picChg>
        <pc:picChg chg="add mod">
          <ac:chgData name="Yu Sasaki" userId="c5bebef60e306cf1" providerId="LiveId" clId="{F02DF10D-6C5D-4D02-92F6-144F00D52D61}" dt="2023-12-26T11:04:25.727" v="5587" actId="1076"/>
          <ac:picMkLst>
            <pc:docMk/>
            <pc:sldMk cId="617884035" sldId="258"/>
            <ac:picMk id="1073" creationId="{326DA47B-C48A-AFFE-0372-73910AAC46A7}"/>
          </ac:picMkLst>
        </pc:picChg>
        <pc:picChg chg="add mod modCrop">
          <ac:chgData name="Yu Sasaki" userId="c5bebef60e306cf1" providerId="LiveId" clId="{F02DF10D-6C5D-4D02-92F6-144F00D52D61}" dt="2023-12-26T11:26:32.307" v="5908"/>
          <ac:picMkLst>
            <pc:docMk/>
            <pc:sldMk cId="617884035" sldId="258"/>
            <ac:picMk id="1074" creationId="{26461BDE-845C-EDF7-AE6B-35F3A9C9D779}"/>
          </ac:picMkLst>
        </pc:picChg>
      </pc:sldChg>
      <pc:sldChg chg="modSp add mod">
        <pc:chgData name="Yu Sasaki" userId="c5bebef60e306cf1" providerId="LiveId" clId="{F02DF10D-6C5D-4D02-92F6-144F00D52D61}" dt="2023-12-26T14:00:18.763" v="7174" actId="113"/>
        <pc:sldMkLst>
          <pc:docMk/>
          <pc:sldMk cId="4285910145" sldId="259"/>
        </pc:sldMkLst>
        <pc:spChg chg="mod">
          <ac:chgData name="Yu Sasaki" userId="c5bebef60e306cf1" providerId="LiveId" clId="{F02DF10D-6C5D-4D02-92F6-144F00D52D61}" dt="2023-12-26T14:00:15.358" v="7172" actId="113"/>
          <ac:spMkLst>
            <pc:docMk/>
            <pc:sldMk cId="4285910145" sldId="259"/>
            <ac:spMk id="51" creationId="{CADED33F-611E-E9C5-CFC8-F52BF71FEA1C}"/>
          </ac:spMkLst>
        </pc:spChg>
        <pc:spChg chg="mod">
          <ac:chgData name="Yu Sasaki" userId="c5bebef60e306cf1" providerId="LiveId" clId="{F02DF10D-6C5D-4D02-92F6-144F00D52D61}" dt="2023-12-26T14:00:18.763" v="7174" actId="113"/>
          <ac:spMkLst>
            <pc:docMk/>
            <pc:sldMk cId="4285910145" sldId="259"/>
            <ac:spMk id="58" creationId="{1F309C10-5EE2-DA25-565E-C788DA31AE6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>
            <a:extLst>
              <a:ext uri="{FF2B5EF4-FFF2-40B4-BE49-F238E27FC236}">
                <a16:creationId xmlns:a16="http://schemas.microsoft.com/office/drawing/2014/main" id="{7EEF6C8E-7052-484F-8DD6-1C79461180B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>
            <a:extLst>
              <a:ext uri="{FF2B5EF4-FFF2-40B4-BE49-F238E27FC236}">
                <a16:creationId xmlns:a16="http://schemas.microsoft.com/office/drawing/2014/main" id="{34096A6D-8120-4E75-8ABB-A4D949DDD2AA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9DDC6FA2-E201-44B1-A790-19176E2717F5}" type="datetimeFigureOut">
              <a:rPr lang="ja-JP" altLang="en-US"/>
              <a:pPr>
                <a:defRPr/>
              </a:pPr>
              <a:t>2023/12/26</a:t>
            </a:fld>
            <a:endParaRPr lang="ja-JP" altLang="en-US"/>
          </a:p>
        </p:txBody>
      </p:sp>
      <p:sp>
        <p:nvSpPr>
          <p:cNvPr id="4" name="スライド イメージ プレースホルダ 3">
            <a:extLst>
              <a:ext uri="{FF2B5EF4-FFF2-40B4-BE49-F238E27FC236}">
                <a16:creationId xmlns:a16="http://schemas.microsoft.com/office/drawing/2014/main" id="{9605D6AA-4556-4E4B-9F74-D8D5BBF6A014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 4">
            <a:extLst>
              <a:ext uri="{FF2B5EF4-FFF2-40B4-BE49-F238E27FC236}">
                <a16:creationId xmlns:a16="http://schemas.microsoft.com/office/drawing/2014/main" id="{AD47EB66-0B51-457F-9184-0BDDFF9B162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 5">
            <a:extLst>
              <a:ext uri="{FF2B5EF4-FFF2-40B4-BE49-F238E27FC236}">
                <a16:creationId xmlns:a16="http://schemas.microsoft.com/office/drawing/2014/main" id="{196A258B-9A64-4B7E-8C08-19D0F8046719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>
            <a:extLst>
              <a:ext uri="{FF2B5EF4-FFF2-40B4-BE49-F238E27FC236}">
                <a16:creationId xmlns:a16="http://schemas.microsoft.com/office/drawing/2014/main" id="{985330D4-EC66-461B-9542-5F483DEDEA8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86422F0-A382-497E-8045-22B5267ACB3F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スライド イメージ プレースホルダ 1">
            <a:extLst>
              <a:ext uri="{FF2B5EF4-FFF2-40B4-BE49-F238E27FC236}">
                <a16:creationId xmlns:a16="http://schemas.microsoft.com/office/drawing/2014/main" id="{8297B2FB-D663-4690-95C6-98EAA3FD312B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ノート プレースホルダ 2">
            <a:extLst>
              <a:ext uri="{FF2B5EF4-FFF2-40B4-BE49-F238E27FC236}">
                <a16:creationId xmlns:a16="http://schemas.microsoft.com/office/drawing/2014/main" id="{F66D69A4-E012-4781-ABC2-0DCBDA84A66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 dirty="0"/>
          </a:p>
        </p:txBody>
      </p:sp>
      <p:sp>
        <p:nvSpPr>
          <p:cNvPr id="4100" name="スライド番号プレースホルダ 3">
            <a:extLst>
              <a:ext uri="{FF2B5EF4-FFF2-40B4-BE49-F238E27FC236}">
                <a16:creationId xmlns:a16="http://schemas.microsoft.com/office/drawing/2014/main" id="{C85930BC-7C65-45E6-8517-A291BC0B0C5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52149B31-94A9-490C-BAF7-D4F735FB2E54}" type="slidenum">
              <a:rPr lang="ja-JP" altLang="en-US" sz="1200"/>
              <a:pPr eaLnBrk="1" hangingPunct="1"/>
              <a:t>1</a:t>
            </a:fld>
            <a:endParaRPr lang="en-US" altLang="ja-JP" sz="1200"/>
          </a:p>
        </p:txBody>
      </p:sp>
    </p:spTree>
    <p:extLst>
      <p:ext uri="{BB962C8B-B14F-4D97-AF65-F5344CB8AC3E}">
        <p14:creationId xmlns:p14="http://schemas.microsoft.com/office/powerpoint/2010/main" val="2055561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948AA0E-DF3D-471E-B372-2CD29B442D1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75AA621-B66C-458D-A02C-F38E7EE28FD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580B442-0409-40A2-B310-193D285DF3E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1037BAA-6DA6-4239-BA87-4C798D42A007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087523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8FB07D1-9388-4C8B-957F-C40242FAAD0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6CE0C22-B20E-46D9-8503-47BAC74D614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163B6BA-A2A0-432D-8637-C3A7C9D632D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06E1DBA-68FF-4EFF-A7F4-1CBB6BE21001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03121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04DD9DD-2F1B-48C3-8ADC-DC6B9586CED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E5E472F-4048-4048-9A7D-53073C4DE05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08B3C51-40E6-4518-9B6C-218A6C02BCB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EA1DDF5-736F-4934-8CFC-65AADC6F3816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022156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F7DC247-8B0D-4439-AD01-96075925270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D04226B-47CF-4305-A28E-1BAAF988AF5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6A63AD6-4FE9-4965-A3AF-0089E4707C1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6DD632D-8F06-480C-972E-80DBED1C2EF8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310277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82E7FD3-0116-4E6C-92C1-F4897C84D16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F5F8004-12DF-41D4-9838-BECE7F79462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873DA37-79F4-40F4-9C1B-7BB713A6736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C6EE4E0-EF6D-4A5E-998C-B118ACAEEE42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583173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84A162D-9294-402C-B85B-D7E7AB94091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83DA507-A488-47EB-ABC8-AA560DABDDB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5A0E15E-01D9-4C35-98E1-A0E080AFF28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90A6FBD-6368-4A22-9057-6DB7864A1104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877803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8F958DCC-AD92-4716-A6E8-1984E83DB08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B512A9D3-6704-4010-8A59-E90960B9D7C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D20FCE6C-94F0-4557-A1CB-13E20F94C4B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9BB62D-383C-40C7-B8D8-6FC2BAEB91B9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276773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D7EE07DE-A1E8-4468-8EC0-6CB70290129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C442C311-AD42-4D7B-B1E7-B2D8AB3765B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2D1A60A7-A6BF-438C-A99D-74594E854E9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31924FB-70FB-42DF-934A-919BC519E75D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690295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3229305A-8583-4F40-93BF-EA41EABFCE6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04865809-DB26-4154-A500-AF21825474A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6B6A25F3-AA1E-4FEF-BCD1-A965BEEE6B6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B288047-955A-49CB-9DD9-53677F35BB89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552021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EFCF4FA-30F3-4927-BAE1-8FD1D23268B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4AD4BFD-E480-4DE1-9858-8E106050FAD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D603795-03A5-481B-B115-0C0018D541A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F7EE9D3-B76F-4AB2-8F06-E9F2670D725B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430639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AF09D1F-AC38-4C93-BCB3-B522C83676B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28C983B-CEE0-4014-9DEE-AD9A7504AFB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25049F5-E289-4B0A-BD71-88A8278BA64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9B9FF92-2F56-4DEA-AE4E-A7EC729680A7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663276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FFD18767-0F86-4EAA-A021-28DB8921F51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A7FAA5E8-04B3-464A-BD98-19D47CE4C7B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CED57CD1-F17C-44F9-AFBD-52CD532E8D59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1B17EFAA-2B19-45BE-BD43-F155E28B6761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C0C1FF68-39E6-4A86-BD79-CEBD08A831B8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1827374-E919-4303-A85E-DC1095E82AAF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ext Box 4">
            <a:extLst>
              <a:ext uri="{FF2B5EF4-FFF2-40B4-BE49-F238E27FC236}">
                <a16:creationId xmlns:a16="http://schemas.microsoft.com/office/drawing/2014/main" id="{7722B884-A24F-4BDC-A1A6-B869B595FE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228600"/>
            <a:ext cx="8642350" cy="830997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  <a:scene3d>
            <a:camera prst="orthographicFront"/>
            <a:lightRig rig="threePt" dir="t"/>
          </a:scene3d>
          <a:sp3d/>
        </p:spPr>
        <p:txBody>
          <a:bodyPr>
            <a:spAutoFit/>
          </a:bodyPr>
          <a:lstStyle/>
          <a:p>
            <a:pPr>
              <a:defRPr/>
            </a:pPr>
            <a:r>
              <a:rPr lang="ja-JP" altLang="en-US" dirty="0"/>
              <a:t>肥満、メタボリックシンドロームからの大腸発癌機序の解明</a:t>
            </a:r>
            <a:endParaRPr lang="ja-JP" altLang="en-US" dirty="0">
              <a:solidFill>
                <a:srgbClr val="FF0000"/>
              </a:solidFill>
              <a:latin typeface="ＭＳ Ｐゴシック" pitchFamily="50" charset="-128"/>
            </a:endParaRPr>
          </a:p>
          <a:p>
            <a:pPr>
              <a:defRPr/>
            </a:pPr>
            <a:r>
              <a:rPr lang="ja-JP" altLang="en-US" sz="1600" dirty="0"/>
              <a:t>キーワード［内臓脂肪，腸内細菌，</a:t>
            </a:r>
            <a:r>
              <a:rPr lang="en-US" altLang="ja-JP" sz="1600" dirty="0"/>
              <a:t>RNA</a:t>
            </a:r>
            <a:r>
              <a:rPr lang="ja-JP" altLang="en-US" sz="1600" dirty="0"/>
              <a:t>修飾］　　　　　　　　</a:t>
            </a:r>
            <a:r>
              <a:rPr lang="ja-JP" altLang="en-US" dirty="0"/>
              <a:t>　　　　　　講師　佐々木　悠　</a:t>
            </a:r>
          </a:p>
        </p:txBody>
      </p:sp>
      <p:sp>
        <p:nvSpPr>
          <p:cNvPr id="2053" name="Text Box 31">
            <a:extLst>
              <a:ext uri="{FF2B5EF4-FFF2-40B4-BE49-F238E27FC236}">
                <a16:creationId xmlns:a16="http://schemas.microsoft.com/office/drawing/2014/main" id="{43081B01-AC77-497C-893A-52F22DB34B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37075" y="5084763"/>
            <a:ext cx="4427538" cy="156966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1200" dirty="0">
                <a:solidFill>
                  <a:schemeClr val="accent2"/>
                </a:solidFill>
              </a:rPr>
              <a:t>分　  野：</a:t>
            </a:r>
            <a:r>
              <a:rPr lang="ja-JP" altLang="en-US" sz="1200" dirty="0"/>
              <a:t>　消化器内科学</a:t>
            </a:r>
            <a:endParaRPr lang="en-US" altLang="en-US" sz="1200" dirty="0">
              <a:solidFill>
                <a:srgbClr val="FF0000"/>
              </a:solidFill>
              <a:latin typeface="ＭＳ Ｐゴシック" panose="020B0600070205080204" pitchFamily="50" charset="-128"/>
            </a:endParaRPr>
          </a:p>
          <a:p>
            <a:pPr eaLnBrk="1" hangingPunct="1"/>
            <a:r>
              <a:rPr lang="ja-JP" altLang="en-US" sz="1200" dirty="0">
                <a:solidFill>
                  <a:schemeClr val="accent2"/>
                </a:solidFill>
              </a:rPr>
              <a:t>専　  門：</a:t>
            </a:r>
            <a:r>
              <a:rPr lang="ja-JP" altLang="en-US" sz="1200" dirty="0"/>
              <a:t>　消化管癌、消化管疾患</a:t>
            </a:r>
            <a:endParaRPr lang="en-US" altLang="ja-JP" sz="1200" dirty="0"/>
          </a:p>
          <a:p>
            <a:pPr eaLnBrk="1" hangingPunct="1"/>
            <a:r>
              <a:rPr lang="ja-JP" altLang="en-US" sz="1200" dirty="0"/>
              <a:t>　　　　　　 </a:t>
            </a:r>
            <a:endParaRPr lang="en-US" altLang="ja-JP" sz="1200" dirty="0"/>
          </a:p>
          <a:p>
            <a:pPr eaLnBrk="1" hangingPunct="1"/>
            <a:r>
              <a:rPr lang="en-US" altLang="ja-JP" sz="1200" dirty="0"/>
              <a:t>E-mail</a:t>
            </a:r>
            <a:r>
              <a:rPr lang="ja-JP" altLang="en-US" sz="1200" dirty="0"/>
              <a:t> ： </a:t>
            </a:r>
            <a:r>
              <a:rPr lang="en-US" altLang="ja-JP" sz="1200" dirty="0"/>
              <a:t>y-sasaki@med.id.yamagata-u.ac.jp</a:t>
            </a:r>
          </a:p>
          <a:p>
            <a:pPr eaLnBrk="1" hangingPunct="1"/>
            <a:r>
              <a:rPr lang="en-US" altLang="ja-JP" sz="1200" dirty="0"/>
              <a:t>Tel  </a:t>
            </a:r>
            <a:r>
              <a:rPr lang="ja-JP" altLang="en-US" sz="1200" dirty="0"/>
              <a:t>： </a:t>
            </a:r>
            <a:r>
              <a:rPr lang="en-US" altLang="ja-JP" sz="1200" dirty="0"/>
              <a:t>023-628-5309</a:t>
            </a:r>
            <a:r>
              <a:rPr lang="ja-JP" altLang="en-US" sz="1200" dirty="0">
                <a:solidFill>
                  <a:srgbClr val="FF0000"/>
                </a:solidFill>
              </a:rPr>
              <a:t> </a:t>
            </a:r>
            <a:endParaRPr lang="en-US" altLang="ja-JP" sz="1200" dirty="0">
              <a:solidFill>
                <a:srgbClr val="FF0000"/>
              </a:solidFill>
            </a:endParaRPr>
          </a:p>
          <a:p>
            <a:pPr eaLnBrk="1" hangingPunct="1"/>
            <a:r>
              <a:rPr lang="en-US" altLang="ja-JP" sz="1200" dirty="0"/>
              <a:t>Fax</a:t>
            </a:r>
            <a:r>
              <a:rPr lang="ja-JP" altLang="en-US" sz="1200" dirty="0"/>
              <a:t> ： </a:t>
            </a:r>
            <a:r>
              <a:rPr lang="en-US" altLang="ja-JP" sz="1200" dirty="0"/>
              <a:t>023-628-5311</a:t>
            </a:r>
            <a:endParaRPr lang="en-US" altLang="ja-JP" sz="1200" dirty="0">
              <a:solidFill>
                <a:srgbClr val="FF0000"/>
              </a:solidFill>
            </a:endParaRPr>
          </a:p>
          <a:p>
            <a:pPr eaLnBrk="1" hangingPunct="1"/>
            <a:endParaRPr lang="ja-JP" altLang="en-US" sz="1200" dirty="0"/>
          </a:p>
          <a:p>
            <a:pPr eaLnBrk="1" hangingPunct="1"/>
            <a:r>
              <a:rPr lang="en-US" altLang="ja-JP" sz="1200" dirty="0"/>
              <a:t>HP  </a:t>
            </a:r>
            <a:r>
              <a:rPr lang="ja-JP" altLang="en-US" sz="1200" dirty="0"/>
              <a:t>： </a:t>
            </a:r>
            <a:r>
              <a:rPr lang="en-US" altLang="ja-JP" sz="1000" dirty="0"/>
              <a:t>https://www.id.yamagata-u.ac.jp/IntMedII/index.html</a:t>
            </a:r>
            <a:endParaRPr lang="en-US" altLang="ja-JP" sz="1200" b="1" dirty="0"/>
          </a:p>
        </p:txBody>
      </p:sp>
      <p:sp>
        <p:nvSpPr>
          <p:cNvPr id="36" name="Text Box 35">
            <a:extLst>
              <a:ext uri="{FF2B5EF4-FFF2-40B4-BE49-F238E27FC236}">
                <a16:creationId xmlns:a16="http://schemas.microsoft.com/office/drawing/2014/main" id="{FD0DDFC5-833C-4D19-8010-E3E594A1C8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35488" y="1341438"/>
            <a:ext cx="4429125" cy="3600986"/>
          </a:xfrm>
          <a:prstGeom prst="rect">
            <a:avLst/>
          </a:prstGeom>
          <a:ln w="12700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just">
              <a:defRPr/>
            </a:pPr>
            <a:r>
              <a:rPr lang="ja-JP" altLang="en-US" sz="1200" b="1" dirty="0">
                <a:solidFill>
                  <a:srgbClr val="000000"/>
                </a:solidFill>
                <a:latin typeface="ＭＳ Ｐゴシック" pitchFamily="50" charset="-128"/>
              </a:rPr>
              <a:t>内容</a:t>
            </a:r>
            <a:r>
              <a:rPr lang="ja-JP" altLang="en-US" sz="1200" dirty="0">
                <a:solidFill>
                  <a:srgbClr val="000000"/>
                </a:solidFill>
                <a:latin typeface="ＭＳ Ｐゴシック" pitchFamily="50" charset="-128"/>
              </a:rPr>
              <a:t>：　</a:t>
            </a:r>
            <a:endParaRPr lang="en-US" altLang="ja-JP" sz="1200" dirty="0">
              <a:solidFill>
                <a:srgbClr val="000000"/>
              </a:solidFill>
              <a:latin typeface="ＭＳ Ｐゴシック" pitchFamily="50" charset="-128"/>
            </a:endParaRPr>
          </a:p>
          <a:p>
            <a:pPr algn="just">
              <a:defRPr/>
            </a:pPr>
            <a:r>
              <a:rPr lang="ja-JP" altLang="en-US" sz="1200" dirty="0">
                <a:solidFill>
                  <a:srgbClr val="000000"/>
                </a:solidFill>
                <a:latin typeface="ＭＳ Ｐゴシック" pitchFamily="50" charset="-128"/>
              </a:rPr>
              <a:t>　肥満、メタボリックシンドロームは飲酒や喫煙と共に発癌の重要な危険因子であり、これらは全世界の癌死の約</a:t>
            </a:r>
            <a:r>
              <a:rPr lang="en-US" altLang="ja-JP" sz="1200" dirty="0">
                <a:solidFill>
                  <a:srgbClr val="000000"/>
                </a:solidFill>
                <a:latin typeface="ＭＳ Ｐゴシック" pitchFamily="50" charset="-128"/>
              </a:rPr>
              <a:t>50</a:t>
            </a:r>
            <a:r>
              <a:rPr lang="ja-JP" altLang="en-US" sz="1200" dirty="0">
                <a:solidFill>
                  <a:srgbClr val="000000"/>
                </a:solidFill>
                <a:latin typeface="ＭＳ Ｐゴシック" pitchFamily="50" charset="-128"/>
              </a:rPr>
              <a:t>％を引き起こしているとされ、中でも、大腸癌増加の大きな要因となっています。</a:t>
            </a:r>
            <a:endParaRPr lang="en-US" altLang="ja-JP" sz="1200" dirty="0">
              <a:solidFill>
                <a:srgbClr val="000000"/>
              </a:solidFill>
              <a:latin typeface="ＭＳ Ｐゴシック" pitchFamily="50" charset="-128"/>
            </a:endParaRPr>
          </a:p>
          <a:p>
            <a:pPr algn="just">
              <a:defRPr/>
            </a:pPr>
            <a:r>
              <a:rPr lang="ja-JP" altLang="en-US" sz="1200" dirty="0">
                <a:solidFill>
                  <a:srgbClr val="000000"/>
                </a:solidFill>
                <a:latin typeface="ＭＳ Ｐゴシック" pitchFamily="50" charset="-128"/>
              </a:rPr>
              <a:t>　我々は、この肥満関連大腸癌の発育進展に、インスリン抵抗性や高インスリン血症といった代謝異常、アディポサイトカインやインクレチンの分泌異常、慢性低炎症、腸内細菌、膵酵素が関与することを明らかにしてきました。最近では</a:t>
            </a:r>
            <a:r>
              <a:rPr lang="en-US" altLang="ja-JP" sz="1200" dirty="0">
                <a:solidFill>
                  <a:srgbClr val="000000"/>
                </a:solidFill>
                <a:latin typeface="ＭＳ Ｐゴシック" pitchFamily="50" charset="-128"/>
              </a:rPr>
              <a:t>mRNA</a:t>
            </a:r>
            <a:r>
              <a:rPr lang="ja-JP" altLang="en-US" sz="1200" dirty="0">
                <a:solidFill>
                  <a:srgbClr val="000000"/>
                </a:solidFill>
                <a:latin typeface="ＭＳ Ｐゴシック" pitchFamily="50" charset="-128"/>
              </a:rPr>
              <a:t>の転写後調節、安定性制御もこの発癌に関与し、これらに関連する新規標的遺伝子を見出し、その欠損マウスを作成し病態解明に挑んでいます。</a:t>
            </a:r>
            <a:endParaRPr lang="en-US" altLang="ja-JP" sz="1200" dirty="0">
              <a:solidFill>
                <a:srgbClr val="000000"/>
              </a:solidFill>
              <a:latin typeface="ＭＳ Ｐゴシック" pitchFamily="50" charset="-128"/>
            </a:endParaRPr>
          </a:p>
          <a:p>
            <a:pPr algn="just">
              <a:defRPr/>
            </a:pPr>
            <a:r>
              <a:rPr lang="ja-JP" altLang="en-US" sz="1200" dirty="0">
                <a:solidFill>
                  <a:srgbClr val="000000"/>
                </a:solidFill>
                <a:latin typeface="ＭＳ Ｐゴシック" pitchFamily="50" charset="-128"/>
              </a:rPr>
              <a:t>　栄養の消化吸収の場である消化管は、腸内細菌との相互作用、消化管ホルモン、神経などを介し、生体の恒常性維持に極めて重要な役割を果たしています。個人が受ける環境の影響や代謝の違いを分子病態としてとらえ、大腸癌の新規予防や治療法の開発、健康長寿のための生活や運動をデザインしたいと考えています。</a:t>
            </a:r>
            <a:endParaRPr lang="en-US" altLang="ja-JP" sz="1200" dirty="0">
              <a:solidFill>
                <a:srgbClr val="000000"/>
              </a:solidFill>
              <a:latin typeface="ＭＳ Ｐゴシック" pitchFamily="50" charset="-128"/>
            </a:endParaRPr>
          </a:p>
          <a:p>
            <a:pPr algn="just">
              <a:defRPr/>
            </a:pPr>
            <a:endParaRPr lang="en-US" altLang="ja-JP" sz="1200" b="1" dirty="0">
              <a:solidFill>
                <a:srgbClr val="000000"/>
              </a:solidFill>
              <a:latin typeface="ＭＳ Ｐゴシック" pitchFamily="50" charset="-128"/>
            </a:endParaRPr>
          </a:p>
          <a:p>
            <a:pPr algn="just">
              <a:defRPr/>
            </a:pPr>
            <a:r>
              <a:rPr lang="ja-JP" altLang="en-US" sz="1200" b="1" dirty="0">
                <a:solidFill>
                  <a:srgbClr val="000000"/>
                </a:solidFill>
                <a:latin typeface="ＭＳ Ｐゴシック" pitchFamily="50" charset="-128"/>
              </a:rPr>
              <a:t>アピールポイント</a:t>
            </a:r>
            <a:r>
              <a:rPr lang="ja-JP" altLang="en-US" sz="1200" dirty="0">
                <a:solidFill>
                  <a:srgbClr val="000000"/>
                </a:solidFill>
                <a:latin typeface="ＭＳ Ｐゴシック" pitchFamily="50" charset="-128"/>
              </a:rPr>
              <a:t>：　多数例の臨床サンプルや便中細菌叢、代謝産物データを基盤に、臨床、基礎的な研究を行っています。</a:t>
            </a:r>
            <a:r>
              <a:rPr lang="ja-JP" altLang="en-US" sz="1200" dirty="0">
                <a:solidFill>
                  <a:schemeClr val="tx1"/>
                </a:solidFill>
                <a:latin typeface="ＭＳ Ｐゴシック" pitchFamily="50" charset="-128"/>
              </a:rPr>
              <a:t>積極的に異分野癒合や</a:t>
            </a:r>
            <a:r>
              <a:rPr lang="ja-JP" altLang="en-US" sz="1200" dirty="0">
                <a:solidFill>
                  <a:schemeClr val="tx1"/>
                </a:solidFill>
                <a:latin typeface="ＭＳ Ｐゴシック" pitchFamily="50" charset="-128"/>
                <a:sym typeface="Wingdings" panose="05000000000000000000" pitchFamily="2" charset="2"/>
              </a:rPr>
              <a:t>産学連携に取組みます！</a:t>
            </a:r>
            <a:endParaRPr lang="en-US" altLang="ja-JP" sz="1200" dirty="0">
              <a:solidFill>
                <a:schemeClr val="tx1"/>
              </a:solidFill>
              <a:latin typeface="ＭＳ Ｐゴシック" pitchFamily="50" charset="-128"/>
            </a:endParaRPr>
          </a:p>
        </p:txBody>
      </p:sp>
      <p:pic>
        <p:nvPicPr>
          <p:cNvPr id="3" name="図 2" descr="白いシャツを着ている男性&#10;&#10;自動的に生成された説明">
            <a:extLst>
              <a:ext uri="{FF2B5EF4-FFF2-40B4-BE49-F238E27FC236}">
                <a16:creationId xmlns:a16="http://schemas.microsoft.com/office/drawing/2014/main" id="{0CBE2E0B-3D0D-BEE4-F6B2-BF1D45B60EC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3832" y="5197779"/>
            <a:ext cx="1009343" cy="1343628"/>
          </a:xfrm>
          <a:prstGeom prst="rect">
            <a:avLst/>
          </a:prstGeom>
        </p:spPr>
      </p:pic>
      <p:sp>
        <p:nvSpPr>
          <p:cNvPr id="4" name="テキスト ボックス 36">
            <a:extLst>
              <a:ext uri="{FF2B5EF4-FFF2-40B4-BE49-F238E27FC236}">
                <a16:creationId xmlns:a16="http://schemas.microsoft.com/office/drawing/2014/main" id="{1F5DC6F1-CA58-1665-2D0D-8C1662D6AD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388" y="1341438"/>
            <a:ext cx="4191000" cy="5334000"/>
          </a:xfrm>
          <a:prstGeom prst="rect">
            <a:avLst/>
          </a:prstGeom>
          <a:pattFill prst="ltHorz">
            <a:fgClr>
              <a:srgbClr val="ABE9FF"/>
            </a:fgClr>
            <a:bgClr>
              <a:srgbClr val="F3FCFF"/>
            </a:bgClr>
          </a:patt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en-US" altLang="ja-JP" sz="1200" dirty="0"/>
          </a:p>
          <a:p>
            <a:pPr eaLnBrk="1" hangingPunct="1"/>
            <a:endParaRPr lang="en-US" altLang="ja-JP" sz="1200" dirty="0"/>
          </a:p>
          <a:p>
            <a:pPr eaLnBrk="1" hangingPunct="1"/>
            <a:endParaRPr lang="en-US" altLang="ja-JP" sz="1200" dirty="0"/>
          </a:p>
          <a:p>
            <a:pPr eaLnBrk="1" hangingPunct="1"/>
            <a:endParaRPr lang="en-US" altLang="ja-JP" sz="1200" dirty="0"/>
          </a:p>
          <a:p>
            <a:pPr eaLnBrk="1" hangingPunct="1"/>
            <a:endParaRPr lang="en-US" altLang="ja-JP" sz="1200" dirty="0"/>
          </a:p>
          <a:p>
            <a:pPr eaLnBrk="1" hangingPunct="1"/>
            <a:endParaRPr lang="en-US" altLang="ja-JP" sz="1200" dirty="0"/>
          </a:p>
          <a:p>
            <a:pPr eaLnBrk="1" hangingPunct="1"/>
            <a:endParaRPr lang="en-US" altLang="ja-JP" sz="1200" dirty="0"/>
          </a:p>
          <a:p>
            <a:pPr eaLnBrk="1" hangingPunct="1"/>
            <a:endParaRPr lang="en-US" altLang="ja-JP" sz="1200" dirty="0"/>
          </a:p>
          <a:p>
            <a:pPr eaLnBrk="1" hangingPunct="1"/>
            <a:endParaRPr lang="en-US" altLang="ja-JP" sz="1200" dirty="0"/>
          </a:p>
          <a:p>
            <a:pPr eaLnBrk="1" hangingPunct="1"/>
            <a:endParaRPr lang="en-US" altLang="ja-JP" sz="1200" dirty="0"/>
          </a:p>
          <a:p>
            <a:pPr eaLnBrk="1" hangingPunct="1"/>
            <a:endParaRPr lang="en-US" altLang="ja-JP" sz="1200" dirty="0"/>
          </a:p>
          <a:p>
            <a:pPr eaLnBrk="1" hangingPunct="1"/>
            <a:endParaRPr lang="en-US" altLang="ja-JP" sz="1200" dirty="0"/>
          </a:p>
          <a:p>
            <a:pPr eaLnBrk="1" hangingPunct="1"/>
            <a:endParaRPr lang="en-US" altLang="ja-JP" sz="1200" dirty="0"/>
          </a:p>
          <a:p>
            <a:pPr eaLnBrk="1" hangingPunct="1"/>
            <a:endParaRPr lang="en-US" altLang="ja-JP" sz="1200" dirty="0"/>
          </a:p>
          <a:p>
            <a:pPr eaLnBrk="1" hangingPunct="1"/>
            <a:endParaRPr lang="en-US" altLang="ja-JP" sz="1200" dirty="0"/>
          </a:p>
          <a:p>
            <a:pPr eaLnBrk="1" hangingPunct="1"/>
            <a:endParaRPr lang="en-US" altLang="ja-JP" sz="1200" dirty="0"/>
          </a:p>
          <a:p>
            <a:pPr eaLnBrk="1" hangingPunct="1"/>
            <a:endParaRPr lang="en-US" altLang="ja-JP" sz="1200" dirty="0"/>
          </a:p>
          <a:p>
            <a:pPr eaLnBrk="1" hangingPunct="1"/>
            <a:endParaRPr lang="en-US" altLang="ja-JP" sz="1200" dirty="0"/>
          </a:p>
          <a:p>
            <a:pPr eaLnBrk="1" hangingPunct="1"/>
            <a:endParaRPr lang="en-US" altLang="ja-JP" sz="1200" dirty="0"/>
          </a:p>
          <a:p>
            <a:pPr eaLnBrk="1" hangingPunct="1"/>
            <a:endParaRPr lang="en-US" altLang="ja-JP" sz="1200" dirty="0"/>
          </a:p>
          <a:p>
            <a:pPr eaLnBrk="1" hangingPunct="1"/>
            <a:endParaRPr lang="en-US" altLang="ja-JP" sz="1200" dirty="0"/>
          </a:p>
          <a:p>
            <a:pPr eaLnBrk="1" hangingPunct="1"/>
            <a:endParaRPr lang="en-US" altLang="ja-JP" sz="1200" dirty="0"/>
          </a:p>
          <a:p>
            <a:pPr eaLnBrk="1" hangingPunct="1"/>
            <a:endParaRPr lang="en-US" altLang="ja-JP" sz="1200" dirty="0"/>
          </a:p>
          <a:p>
            <a:pPr eaLnBrk="1" hangingPunct="1"/>
            <a:endParaRPr lang="en-US" altLang="ja-JP" sz="1200" dirty="0"/>
          </a:p>
          <a:p>
            <a:pPr eaLnBrk="1" hangingPunct="1"/>
            <a:endParaRPr lang="en-US" altLang="ja-JP" sz="1200" dirty="0"/>
          </a:p>
          <a:p>
            <a:pPr eaLnBrk="1" hangingPunct="1"/>
            <a:endParaRPr lang="en-US" altLang="ja-JP" sz="1200" dirty="0"/>
          </a:p>
          <a:p>
            <a:pPr eaLnBrk="1" hangingPunct="1"/>
            <a:endParaRPr lang="en-US" altLang="ja-JP" sz="1200" dirty="0"/>
          </a:p>
          <a:p>
            <a:pPr eaLnBrk="1" hangingPunct="1"/>
            <a:endParaRPr lang="ja-JP" altLang="en-US" sz="1200" dirty="0"/>
          </a:p>
        </p:txBody>
      </p:sp>
      <p:pic>
        <p:nvPicPr>
          <p:cNvPr id="11" name="図 10">
            <a:extLst>
              <a:ext uri="{FF2B5EF4-FFF2-40B4-BE49-F238E27FC236}">
                <a16:creationId xmlns:a16="http://schemas.microsoft.com/office/drawing/2014/main" id="{AC8C0BE3-EBD4-E137-8CF9-0F2C944F8C5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1585" y="1314247"/>
            <a:ext cx="4340728" cy="53649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5910145"/>
      </p:ext>
    </p:extLst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標準デザイン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1484</TotalTime>
  <Words>331</Words>
  <Application>Microsoft Office PowerPoint</Application>
  <PresentationFormat>画面に合わせる (4:3)</PresentationFormat>
  <Paragraphs>43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ＭＳ Ｐゴシック</vt:lpstr>
      <vt:lpstr>Calibri</vt:lpstr>
      <vt:lpstr>Times New Roman</vt:lpstr>
      <vt:lpstr>標準デザイン</vt:lpstr>
      <vt:lpstr>PowerPoint プレゼンテーション</vt:lpstr>
    </vt:vector>
  </TitlesOfParts>
  <Company>Yamagata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YU research</dc:creator>
  <cp:lastModifiedBy>Yu Sasaki</cp:lastModifiedBy>
  <cp:revision>114</cp:revision>
  <dcterms:created xsi:type="dcterms:W3CDTF">2006-01-13T03:31:01Z</dcterms:created>
  <dcterms:modified xsi:type="dcterms:W3CDTF">2023-12-26T14:08:17Z</dcterms:modified>
</cp:coreProperties>
</file>