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0142CF-601D-4A9A-821D-47B795522ABB}" v="1" dt="2023-12-25T02:39:23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56" autoAdjust="0"/>
  </p:normalViewPr>
  <p:slideViewPr>
    <p:cSldViewPr>
      <p:cViewPr varScale="1">
        <p:scale>
          <a:sx n="143" d="100"/>
          <a:sy n="143" d="100"/>
        </p:scale>
        <p:origin x="44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栗山恭直" userId="10c65456-adc0-4af8-af37-0d6d618fb039" providerId="ADAL" clId="{B50142CF-601D-4A9A-821D-47B795522ABB}"/>
    <pc:docChg chg="modSld">
      <pc:chgData name="栗山恭直" userId="10c65456-adc0-4af8-af37-0d6d618fb039" providerId="ADAL" clId="{B50142CF-601D-4A9A-821D-47B795522ABB}" dt="2023-12-25T02:45:39.590" v="68" actId="1076"/>
      <pc:docMkLst>
        <pc:docMk/>
      </pc:docMkLst>
      <pc:sldChg chg="addSp modSp mod">
        <pc:chgData name="栗山恭直" userId="10c65456-adc0-4af8-af37-0d6d618fb039" providerId="ADAL" clId="{B50142CF-601D-4A9A-821D-47B795522ABB}" dt="2023-12-25T02:45:39.590" v="68" actId="1076"/>
        <pc:sldMkLst>
          <pc:docMk/>
          <pc:sldMk cId="0" sldId="257"/>
        </pc:sldMkLst>
        <pc:spChg chg="mod">
          <ac:chgData name="栗山恭直" userId="10c65456-adc0-4af8-af37-0d6d618fb039" providerId="ADAL" clId="{B50142CF-601D-4A9A-821D-47B795522ABB}" dt="2023-12-25T02:37:26.730" v="50" actId="20577"/>
          <ac:spMkLst>
            <pc:docMk/>
            <pc:sldMk cId="0" sldId="257"/>
            <ac:spMk id="2052" creationId="{7722B884-A24F-4BDC-A1A6-B869B595FE4C}"/>
          </ac:spMkLst>
        </pc:spChg>
        <pc:spChg chg="mod">
          <ac:chgData name="栗山恭直" userId="10c65456-adc0-4af8-af37-0d6d618fb039" providerId="ADAL" clId="{B50142CF-601D-4A9A-821D-47B795522ABB}" dt="2023-12-25T02:40:09.286" v="59" actId="20577"/>
          <ac:spMkLst>
            <pc:docMk/>
            <pc:sldMk cId="0" sldId="257"/>
            <ac:spMk id="2053" creationId="{43081B01-AC77-497C-893A-52F22DB34B17}"/>
          </ac:spMkLst>
        </pc:spChg>
        <pc:picChg chg="add mod">
          <ac:chgData name="栗山恭直" userId="10c65456-adc0-4af8-af37-0d6d618fb039" providerId="ADAL" clId="{B50142CF-601D-4A9A-821D-47B795522ABB}" dt="2023-12-25T02:39:31.040" v="55" actId="1076"/>
          <ac:picMkLst>
            <pc:docMk/>
            <pc:sldMk cId="0" sldId="257"/>
            <ac:picMk id="3" creationId="{C8255D15-CBBA-A4DB-03F9-3E32C1BBF89B}"/>
          </ac:picMkLst>
        </pc:picChg>
        <pc:picChg chg="add mod">
          <ac:chgData name="栗山恭直" userId="10c65456-adc0-4af8-af37-0d6d618fb039" providerId="ADAL" clId="{B50142CF-601D-4A9A-821D-47B795522ABB}" dt="2023-12-25T02:44:06.811" v="62" actId="1076"/>
          <ac:picMkLst>
            <pc:docMk/>
            <pc:sldMk cId="0" sldId="257"/>
            <ac:picMk id="5" creationId="{4C353310-B63A-89FF-7E97-B515BA7336CA}"/>
          </ac:picMkLst>
        </pc:picChg>
        <pc:picChg chg="add mod modCrop">
          <ac:chgData name="栗山恭直" userId="10c65456-adc0-4af8-af37-0d6d618fb039" providerId="ADAL" clId="{B50142CF-601D-4A9A-821D-47B795522ABB}" dt="2023-12-25T02:45:39.590" v="68" actId="1076"/>
          <ac:picMkLst>
            <pc:docMk/>
            <pc:sldMk cId="0" sldId="257"/>
            <ac:picMk id="8" creationId="{74D5374D-0FD1-99A2-AE1E-007F560730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7EEF6C8E-7052-484F-8DD6-1C79461180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4096A6D-8120-4E75-8ABB-A4D949DDD2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DC6FA2-E201-44B1-A790-19176E2717F5}" type="datetimeFigureOut">
              <a:rPr lang="ja-JP" altLang="en-US"/>
              <a:pPr>
                <a:defRPr/>
              </a:pPr>
              <a:t>2023/12/25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9605D6AA-4556-4E4B-9F74-D8D5BBF6A0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AD47EB66-0B51-457F-9184-0BDDFF9B1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6A258B-9A64-4B7E-8C08-19D0F80467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85330D4-EC66-461B-9542-5F483DEDE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6422F0-A382-497E-8045-22B5267ACB3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297B2FB-D663-4690-95C6-98EAA3FD31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66D69A4-E012-4781-ABC2-0DCBDA84A6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85930BC-7C65-45E6-8517-A291BC0B0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2149B31-94A9-490C-BAF7-D4F735FB2E54}" type="slidenum">
              <a:rPr lang="ja-JP" altLang="en-US" sz="1200"/>
              <a:pPr eaLnBrk="1" hangingPunct="1"/>
              <a:t>1</a:t>
            </a:fld>
            <a:endParaRPr lang="en-US" altLang="ja-JP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48AA0E-DF3D-471E-B372-2CD29B442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5AA621-B66C-458D-A02C-F38E7EE28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80B442-0409-40A2-B310-193D285DF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37BAA-6DA6-4239-BA87-4C798D42A00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875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FB07D1-9388-4C8B-957F-C40242FAA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CE0C22-B20E-46D9-8503-47BAC74D6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63B6BA-A2A0-432D-8637-C3A7C9D63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E1DBA-68FF-4EFF-A7F4-1CBB6BE210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312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DD9DD-2F1B-48C3-8ADC-DC6B9586C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E472F-4048-4048-9A7D-53073C4DE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8B3C51-40E6-4518-9B6C-218A6C02B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1DDF5-736F-4934-8CFC-65AADC6F381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221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7DC247-8B0D-4439-AD01-96075925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04226B-47CF-4305-A28E-1BAAF988A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A63AD6-4FE9-4965-A3AF-0089E4707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D632D-8F06-480C-972E-80DBED1C2EF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102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2E7FD3-0116-4E6C-92C1-F4897C84D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5F8004-12DF-41D4-9838-BECE7F794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73DA37-79F4-40F4-9C1B-7BB713A67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EE4E0-EF6D-4A5E-998C-B118ACAEEE4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831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A162D-9294-402C-B85B-D7E7AB940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3DA507-A488-47EB-ABC8-AA560DABD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0E15E-01D9-4C35-98E1-A0E080AFF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A6FBD-6368-4A22-9057-6DB7864A110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778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958DCC-AD92-4716-A6E8-1984E83DB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12A9D3-6704-4010-8A59-E90960B9D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0FCE6C-94F0-4557-A1CB-13E20F94C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B62D-383C-40C7-B8D8-6FC2BAEB91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767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EE07DE-A1E8-4468-8EC0-6CB702901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42C311-AD42-4D7B-B1E7-B2D8AB376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1A60A7-A6BF-438C-A99D-74594E854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924FB-70FB-42DF-934A-919BC519E7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902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29305A-8583-4F40-93BF-EA41EABFC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865809-DB26-4154-A500-AF2182547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6A25F3-AA1E-4FEF-BCD1-A965BEEE6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88047-955A-49CB-9DD9-53677F35BB8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520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FCF4FA-30F3-4927-BAE1-8FD1D2326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D4BFD-E480-4DE1-9858-8E106050F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03795-03A5-481B-B115-0C0018D54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EE9D3-B76F-4AB2-8F06-E9F2670D725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306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09D1F-AC38-4C93-BCB3-B522C8367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C983B-CEE0-4014-9DEE-AD9A7504A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049F5-E289-4B0A-BD71-88A8278BA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9FF92-2F56-4DEA-AE4E-A7EC729680A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632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D18767-0F86-4EAA-A021-28DB8921F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FAA5E8-04B3-464A-BD98-19D47CE4C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D57CD1-F17C-44F9-AFBD-52CD532E8D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17EFAA-2B19-45BE-BD43-F155E28B67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0C1FF68-39E6-4A86-BD79-CEBD08A831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827374-E919-4303-A85E-DC1095E82AA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7722B884-A24F-4BDC-A1A6-B869B595F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8600"/>
            <a:ext cx="8642350" cy="8309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/>
              <a:t>探究活動の指導、科学イベントの企画・運営</a:t>
            </a:r>
            <a:endParaRPr lang="ja-JP" altLang="en-US" dirty="0">
              <a:solidFill>
                <a:srgbClr val="FF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600" dirty="0"/>
              <a:t>キーワード［理数探究，</a:t>
            </a:r>
            <a:r>
              <a:rPr lang="en-US" altLang="ja-JP" sz="1600" dirty="0"/>
              <a:t> STEAM</a:t>
            </a:r>
            <a:r>
              <a:rPr lang="ja-JP" altLang="en-US" sz="1600" dirty="0"/>
              <a:t>教育</a:t>
            </a:r>
            <a:r>
              <a:rPr lang="en-US" altLang="ja-JP" sz="1600" dirty="0"/>
              <a:t>,SDGS,</a:t>
            </a:r>
            <a:r>
              <a:rPr lang="ja-JP" altLang="en-US" sz="1600" dirty="0"/>
              <a:t>教員研修］　</a:t>
            </a:r>
            <a:r>
              <a:rPr lang="ja-JP" altLang="en-US" dirty="0"/>
              <a:t>　　　　理学部主担当　教授　</a:t>
            </a:r>
          </a:p>
        </p:txBody>
      </p:sp>
      <p:sp>
        <p:nvSpPr>
          <p:cNvPr id="2053" name="Text Box 31">
            <a:extLst>
              <a:ext uri="{FF2B5EF4-FFF2-40B4-BE49-F238E27FC236}">
                <a16:creationId xmlns:a16="http://schemas.microsoft.com/office/drawing/2014/main" id="{43081B01-AC77-497C-893A-52F22DB3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5084763"/>
            <a:ext cx="4427538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 dirty="0">
                <a:solidFill>
                  <a:schemeClr val="accent2"/>
                </a:solidFill>
              </a:rPr>
              <a:t>分　  野： 初等中等教育　高等教育</a:t>
            </a:r>
            <a:endParaRPr lang="en-US" altLang="en-US" sz="12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200" dirty="0">
                <a:solidFill>
                  <a:schemeClr val="accent2"/>
                </a:solidFill>
              </a:rPr>
              <a:t>専　  門：　科学教育および化学教育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eaLnBrk="1" hangingPunct="1"/>
            <a:endParaRPr lang="en-US" altLang="ja-JP" sz="1200" dirty="0"/>
          </a:p>
          <a:p>
            <a:pPr eaLnBrk="1" hangingPunct="1"/>
            <a:r>
              <a:rPr lang="en-US" altLang="ja-JP" sz="1200" dirty="0"/>
              <a:t>E-mail</a:t>
            </a:r>
            <a:r>
              <a:rPr lang="ja-JP" altLang="en-US" sz="1200" dirty="0"/>
              <a:t> ： </a:t>
            </a:r>
            <a:r>
              <a:rPr lang="en-US" altLang="ja-JP" sz="1200" dirty="0"/>
              <a:t>kuriyama@sci.kj.yamagata-u.ac.jp</a:t>
            </a:r>
          </a:p>
          <a:p>
            <a:pPr eaLnBrk="1" hangingPunct="1"/>
            <a:r>
              <a:rPr lang="en-US" altLang="ja-JP" sz="1200" dirty="0"/>
              <a:t>Tel  </a:t>
            </a:r>
            <a:r>
              <a:rPr lang="ja-JP" altLang="en-US" sz="1200" dirty="0"/>
              <a:t>： </a:t>
            </a:r>
            <a:r>
              <a:rPr lang="en-US" altLang="ja-JP" sz="1200" dirty="0"/>
              <a:t>023-628-4586</a:t>
            </a:r>
            <a:r>
              <a:rPr lang="ja-JP" altLang="en-US" sz="1200" dirty="0">
                <a:solidFill>
                  <a:srgbClr val="FF0000"/>
                </a:solidFill>
              </a:rPr>
              <a:t> 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ja-JP" sz="1200" dirty="0"/>
              <a:t>Fax</a:t>
            </a:r>
            <a:r>
              <a:rPr lang="ja-JP" altLang="en-US" sz="1200" dirty="0"/>
              <a:t> ： </a:t>
            </a:r>
            <a:r>
              <a:rPr lang="en-US" altLang="ja-JP" sz="1200" dirty="0"/>
              <a:t>023-628-4506     </a:t>
            </a:r>
            <a:r>
              <a:rPr lang="ja-JP" altLang="en-US" sz="1200" dirty="0"/>
              <a:t>　　</a:t>
            </a:r>
            <a:r>
              <a:rPr lang="ja-JP" altLang="en-US" sz="1200" dirty="0">
                <a:solidFill>
                  <a:srgbClr val="FF0000"/>
                </a:solidFill>
              </a:rPr>
              <a:t> 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eaLnBrk="1" hangingPunct="1"/>
            <a:r>
              <a:rPr lang="ja-JP" altLang="en-US" sz="1200" dirty="0">
                <a:solidFill>
                  <a:srgbClr val="FF0000"/>
                </a:solidFill>
              </a:rPr>
              <a:t>　</a:t>
            </a:r>
            <a:r>
              <a:rPr lang="ja-JP" altLang="en-US" sz="1200" dirty="0"/>
              <a:t>　　</a:t>
            </a:r>
          </a:p>
          <a:p>
            <a:pPr eaLnBrk="1" hangingPunct="1"/>
            <a:r>
              <a:rPr lang="en-US" altLang="ja-JP" sz="1200" dirty="0"/>
              <a:t>HP  </a:t>
            </a:r>
            <a:r>
              <a:rPr lang="ja-JP" altLang="en-US" sz="1200" dirty="0"/>
              <a:t>： </a:t>
            </a:r>
            <a:endParaRPr lang="en-US" altLang="ja-JP" sz="1200" b="1" dirty="0"/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FD0DDFC5-833C-4D19-8010-E3E594A1C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1341438"/>
            <a:ext cx="4429125" cy="3416320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内容：</a:t>
            </a: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　１）理数探究および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itchFamily="50" charset="-128"/>
              </a:rPr>
              <a:t>STEAM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教育、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itchFamily="50" charset="-128"/>
              </a:rPr>
              <a:t>SDG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ｓに関する小学校から中学、高校での児童・生徒に指導および教員研修を指導します。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　　探究におけるテーマの立て方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　　実験・研究の仕方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　　データーの解釈、プレゼンの方法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　　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　内容は理数探究、ＳＤＧｓに関する課題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　２）科学実験教室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　　　　学校現場・公民館などの施設での実験イベントの企画・運営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　　青少年の科学の祭典・石巻でのイベントの企画・運営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アピールポイント：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　ＳＳＨの指導委員およびＳＤＧｓ環境教育の講師　</a:t>
            </a:r>
            <a:endParaRPr lang="en-US" altLang="ja-JP" sz="1200" dirty="0">
              <a:solidFill>
                <a:srgbClr val="FF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　山形県課題探究発表会の審査委員長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　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itchFamily="50" charset="-128"/>
              </a:rPr>
              <a:t>SDG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ｓＱＵＥＳＴみらい甲子園南東北エリア大会実行委員長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2055" name="テキスト ボックス 36">
            <a:extLst>
              <a:ext uri="{FF2B5EF4-FFF2-40B4-BE49-F238E27FC236}">
                <a16:creationId xmlns:a16="http://schemas.microsoft.com/office/drawing/2014/main" id="{15D5E6AF-50AA-45DB-AD9B-C16239890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4191000" cy="533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/>
              <a:t>図解</a:t>
            </a:r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en-US" altLang="ja-JP" sz="1200"/>
          </a:p>
          <a:p>
            <a:pPr eaLnBrk="1" hangingPunct="1"/>
            <a:endParaRPr lang="ja-JP" altLang="en-US" sz="120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21F1618-D8BD-4197-BFEE-803B4BC8D55F}"/>
              </a:ext>
            </a:extLst>
          </p:cNvPr>
          <p:cNvSpPr/>
          <p:nvPr/>
        </p:nvSpPr>
        <p:spPr>
          <a:xfrm>
            <a:off x="7874000" y="5321300"/>
            <a:ext cx="1020763" cy="1260475"/>
          </a:xfrm>
          <a:prstGeom prst="rect">
            <a:avLst/>
          </a:prstGeom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000" dirty="0">
                <a:solidFill>
                  <a:schemeClr val="tx1"/>
                </a:solidFill>
              </a:rPr>
              <a:t>写真の貼り付け願います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pic>
        <p:nvPicPr>
          <p:cNvPr id="3" name="図 2" descr="人, 男, 衣料, 立つ が含まれている画像&#10;&#10;自動的に生成された説明">
            <a:extLst>
              <a:ext uri="{FF2B5EF4-FFF2-40B4-BE49-F238E27FC236}">
                <a16:creationId xmlns:a16="http://schemas.microsoft.com/office/drawing/2014/main" id="{C8255D15-CBBA-A4DB-03F9-3E32C1BBF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50" y="5198874"/>
            <a:ext cx="1517755" cy="13414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C353310-B63A-89FF-7E97-B515BA733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54" y="1366496"/>
            <a:ext cx="4117329" cy="26083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4D5374D-0FD1-99A2-AE1E-007F560730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18"/>
          <a:stretch/>
        </p:blipFill>
        <p:spPr>
          <a:xfrm>
            <a:off x="342602" y="4077685"/>
            <a:ext cx="3888432" cy="25767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206</Words>
  <Application>Microsoft Office PowerPoint</Application>
  <PresentationFormat>画面に合わせる (4:3)</PresentationFormat>
  <Paragraphs>54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標準デザイン</vt:lpstr>
      <vt:lpstr>PowerPoint プレゼンテーション</vt:lpstr>
    </vt:vector>
  </TitlesOfParts>
  <Company>Yamagata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 research</dc:creator>
  <cp:lastModifiedBy>栗山恭直</cp:lastModifiedBy>
  <cp:revision>115</cp:revision>
  <dcterms:created xsi:type="dcterms:W3CDTF">2006-01-13T03:31:01Z</dcterms:created>
  <dcterms:modified xsi:type="dcterms:W3CDTF">2023-12-25T02:45:42Z</dcterms:modified>
</cp:coreProperties>
</file>